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3.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4.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5.xml" ContentType="application/vnd.openxmlformats-officedocument.theme+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35" r:id="rId1"/>
    <p:sldMasterId id="2147484022" r:id="rId2"/>
    <p:sldMasterId id="2147484059" r:id="rId3"/>
    <p:sldMasterId id="2147484170" r:id="rId4"/>
    <p:sldMasterId id="2147484139" r:id="rId5"/>
    <p:sldMasterId id="2147484189" r:id="rId6"/>
  </p:sldMasterIdLst>
  <p:notesMasterIdLst>
    <p:notesMasterId r:id="rId13"/>
  </p:notesMasterIdLst>
  <p:handoutMasterIdLst>
    <p:handoutMasterId r:id="rId14"/>
  </p:handoutMasterIdLst>
  <p:sldIdLst>
    <p:sldId id="256" r:id="rId7"/>
    <p:sldId id="264" r:id="rId8"/>
    <p:sldId id="280" r:id="rId9"/>
    <p:sldId id="279" r:id="rId10"/>
    <p:sldId id="281" r:id="rId11"/>
    <p:sldId id="262" r:id="rId12"/>
  </p:sldIdLst>
  <p:sldSz cx="12192000" cy="6858000"/>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9D9E"/>
    <a:srgbClr val="EAEBED"/>
    <a:srgbClr val="133946"/>
    <a:srgbClr val="A50A2C"/>
    <a:srgbClr val="BA0E3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7E9639D4-E3E2-4D34-9284-5A2195B3D0D7}">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3" d="100"/>
          <a:sy n="63" d="100"/>
        </p:scale>
        <p:origin x="732" y="64"/>
      </p:cViewPr>
      <p:guideLst/>
    </p:cSldViewPr>
  </p:slideViewPr>
  <p:notesTextViewPr>
    <p:cViewPr>
      <p:scale>
        <a:sx n="1" d="1"/>
        <a:sy n="1" d="1"/>
      </p:scale>
      <p:origin x="0" y="0"/>
    </p:cViewPr>
  </p:notesTextViewPr>
  <p:sorterViewPr>
    <p:cViewPr>
      <p:scale>
        <a:sx n="20" d="100"/>
        <a:sy n="20" d="100"/>
      </p:scale>
      <p:origin x="0" y="0"/>
    </p:cViewPr>
  </p:sorterViewPr>
  <p:notesViewPr>
    <p:cSldViewPr snapToGrid="0">
      <p:cViewPr varScale="1">
        <p:scale>
          <a:sx n="64" d="100"/>
          <a:sy n="64" d="100"/>
        </p:scale>
        <p:origin x="3118" y="19"/>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tags" Target="tags/tag1.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leave</c:v>
                </c:pt>
              </c:strCache>
            </c:strRef>
          </c:tx>
          <c:spPr>
            <a:solidFill>
              <a:schemeClr val="accent1"/>
            </a:solidFill>
            <a:ln>
              <a:noFill/>
            </a:ln>
            <a:effectLst/>
          </c:spPr>
          <c:invertIfNegative val="0"/>
          <c:cat>
            <c:strRef>
              <c:f>Sheet1!$A$2:$A$7</c:f>
              <c:strCache>
                <c:ptCount val="6"/>
                <c:pt idx="0">
                  <c:v>18-24</c:v>
                </c:pt>
                <c:pt idx="1">
                  <c:v>25-34</c:v>
                </c:pt>
                <c:pt idx="2">
                  <c:v>35-44</c:v>
                </c:pt>
                <c:pt idx="3">
                  <c:v>45-54</c:v>
                </c:pt>
                <c:pt idx="4">
                  <c:v>55-64</c:v>
                </c:pt>
                <c:pt idx="5">
                  <c:v>65+</c:v>
                </c:pt>
              </c:strCache>
            </c:strRef>
          </c:cat>
          <c:val>
            <c:numRef>
              <c:f>Sheet1!$B$2:$B$7</c:f>
              <c:numCache>
                <c:formatCode>0%</c:formatCode>
                <c:ptCount val="6"/>
                <c:pt idx="0">
                  <c:v>1</c:v>
                </c:pt>
                <c:pt idx="1">
                  <c:v>1</c:v>
                </c:pt>
                <c:pt idx="2">
                  <c:v>1</c:v>
                </c:pt>
                <c:pt idx="3">
                  <c:v>1</c:v>
                </c:pt>
                <c:pt idx="4">
                  <c:v>1</c:v>
                </c:pt>
                <c:pt idx="5">
                  <c:v>1</c:v>
                </c:pt>
              </c:numCache>
            </c:numRef>
          </c:val>
          <c:extLst>
            <c:ext xmlns:c16="http://schemas.microsoft.com/office/drawing/2014/chart" uri="{C3380CC4-5D6E-409C-BE32-E72D297353CC}">
              <c16:uniqueId val="{00000000-42EF-4682-9881-E965218B46FF}"/>
            </c:ext>
          </c:extLst>
        </c:ser>
        <c:ser>
          <c:idx val="1"/>
          <c:order val="1"/>
          <c:tx>
            <c:strRef>
              <c:f>Sheet1!$C$1</c:f>
              <c:strCache>
                <c:ptCount val="1"/>
                <c:pt idx="0">
                  <c:v>update</c:v>
                </c:pt>
              </c:strCache>
            </c:strRef>
          </c:tx>
          <c:spPr>
            <a:solidFill>
              <a:schemeClr val="accent2"/>
            </a:solidFill>
            <a:ln>
              <a:noFill/>
            </a:ln>
            <a:effectLst/>
          </c:spPr>
          <c:invertIfNegative val="0"/>
          <c:dLbls>
            <c:spPr>
              <a:noFill/>
              <a:ln>
                <a:noFill/>
              </a:ln>
              <a:effectLst/>
            </c:spPr>
            <c:txPr>
              <a:bodyPr rot="0" spcFirstLastPara="1" vertOverflow="clip" horzOverflow="clip" vert="horz" wrap="square" lIns="36576" tIns="36000" rIns="36576" bIns="36000" anchor="ctr" anchorCtr="1">
                <a:spAutoFit/>
              </a:bodyPr>
              <a:lstStyle/>
              <a:p>
                <a:pPr>
                  <a:defRPr sz="1400" b="0" i="0" u="none" strike="noStrike" kern="1200" baseline="0">
                    <a:solidFill>
                      <a:schemeClr val="bg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flowChartDisplay">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18-24</c:v>
                </c:pt>
                <c:pt idx="1">
                  <c:v>25-34</c:v>
                </c:pt>
                <c:pt idx="2">
                  <c:v>35-44</c:v>
                </c:pt>
                <c:pt idx="3">
                  <c:v>45-54</c:v>
                </c:pt>
                <c:pt idx="4">
                  <c:v>55-64</c:v>
                </c:pt>
                <c:pt idx="5">
                  <c:v>65+</c:v>
                </c:pt>
              </c:strCache>
            </c:strRef>
          </c:cat>
          <c:val>
            <c:numRef>
              <c:f>Sheet1!$C$2:$C$7</c:f>
              <c:numCache>
                <c:formatCode>0%</c:formatCode>
                <c:ptCount val="6"/>
                <c:pt idx="0">
                  <c:v>0.11</c:v>
                </c:pt>
                <c:pt idx="1">
                  <c:v>0.17</c:v>
                </c:pt>
                <c:pt idx="2">
                  <c:v>0.21</c:v>
                </c:pt>
                <c:pt idx="3">
                  <c:v>0.18</c:v>
                </c:pt>
                <c:pt idx="4">
                  <c:v>0.14000000000000001</c:v>
                </c:pt>
                <c:pt idx="5">
                  <c:v>0.19</c:v>
                </c:pt>
              </c:numCache>
            </c:numRef>
          </c:val>
          <c:extLst>
            <c:ext xmlns:c16="http://schemas.microsoft.com/office/drawing/2014/chart" uri="{C3380CC4-5D6E-409C-BE32-E72D297353CC}">
              <c16:uniqueId val="{00000001-42EF-4682-9881-E965218B46FF}"/>
            </c:ext>
          </c:extLst>
        </c:ser>
        <c:dLbls>
          <c:showLegendKey val="0"/>
          <c:showVal val="0"/>
          <c:showCatName val="0"/>
          <c:showSerName val="0"/>
          <c:showPercent val="0"/>
          <c:showBubbleSize val="0"/>
        </c:dLbls>
        <c:gapWidth val="30"/>
        <c:overlap val="100"/>
        <c:axId val="331314016"/>
        <c:axId val="331316368"/>
      </c:barChart>
      <c:catAx>
        <c:axId val="331314016"/>
        <c:scaling>
          <c:orientation val="maxMin"/>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600" b="0" i="0" u="none" strike="noStrike" kern="1200" baseline="0">
                <a:solidFill>
                  <a:schemeClr val="tx2"/>
                </a:solidFill>
                <a:latin typeface="+mn-lt"/>
                <a:ea typeface="+mn-ea"/>
                <a:cs typeface="+mn-cs"/>
              </a:defRPr>
            </a:pPr>
            <a:endParaRPr lang="en-US"/>
          </a:p>
        </c:txPr>
        <c:crossAx val="331316368"/>
        <c:crosses val="autoZero"/>
        <c:auto val="1"/>
        <c:lblAlgn val="ctr"/>
        <c:lblOffset val="100"/>
        <c:noMultiLvlLbl val="0"/>
      </c:catAx>
      <c:valAx>
        <c:axId val="331316368"/>
        <c:scaling>
          <c:orientation val="minMax"/>
          <c:max val="1.1000000000000001"/>
          <c:min val="0"/>
        </c:scaling>
        <c:delete val="1"/>
        <c:axPos val="t"/>
        <c:numFmt formatCode="0%" sourceLinked="1"/>
        <c:majorTickMark val="out"/>
        <c:minorTickMark val="none"/>
        <c:tickLblPos val="nextTo"/>
        <c:crossAx val="331314016"/>
        <c:crosses val="autoZero"/>
        <c:crossBetween val="between"/>
      </c:valAx>
      <c:spPr>
        <a:noFill/>
        <a:ln>
          <a:noFill/>
        </a:ln>
        <a:effectLst/>
      </c:spPr>
    </c:plotArea>
    <c:plotVisOnly val="1"/>
    <c:dispBlanksAs val="gap"/>
    <c:showDLblsOverMax val="0"/>
  </c:chart>
  <c:spPr>
    <a:noFill/>
    <a:ln>
      <a:noFill/>
    </a:ln>
    <a:effectLst/>
  </c:spPr>
  <c:txPr>
    <a:bodyPr/>
    <a:lstStyle/>
    <a:p>
      <a:pPr>
        <a:defRPr sz="1600">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Sheet1!$A$2</c:f>
              <c:strCache>
                <c:ptCount val="1"/>
                <c:pt idx="0">
                  <c:v>I have a good understanding of what the Act is about</c:v>
                </c:pt>
              </c:strCache>
            </c:strRef>
          </c:tx>
          <c:spPr>
            <a:solidFill>
              <a:schemeClr val="tx2"/>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Series 1</c:v>
                </c:pt>
              </c:strCache>
            </c:strRef>
          </c:cat>
          <c:val>
            <c:numRef>
              <c:f>Sheet1!$B$2</c:f>
              <c:numCache>
                <c:formatCode>0%</c:formatCode>
                <c:ptCount val="1"/>
                <c:pt idx="0">
                  <c:v>0.04</c:v>
                </c:pt>
              </c:numCache>
            </c:numRef>
          </c:val>
          <c:extLst>
            <c:ext xmlns:c16="http://schemas.microsoft.com/office/drawing/2014/chart" uri="{C3380CC4-5D6E-409C-BE32-E72D297353CC}">
              <c16:uniqueId val="{00000000-614D-42A1-85F7-3A9C09C928C0}"/>
            </c:ext>
          </c:extLst>
        </c:ser>
        <c:ser>
          <c:idx val="1"/>
          <c:order val="1"/>
          <c:tx>
            <c:strRef>
              <c:f>Sheet1!$A$3</c:f>
              <c:strCache>
                <c:ptCount val="1"/>
                <c:pt idx="0">
                  <c:v>I have some understanding of what the Act is about</c:v>
                </c:pt>
              </c:strCache>
            </c:strRef>
          </c:tx>
          <c:spPr>
            <a:solidFill>
              <a:schemeClr val="accent4"/>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Series 1</c:v>
                </c:pt>
              </c:strCache>
            </c:strRef>
          </c:cat>
          <c:val>
            <c:numRef>
              <c:f>Sheet1!$B$3</c:f>
              <c:numCache>
                <c:formatCode>0%</c:formatCode>
                <c:ptCount val="1"/>
                <c:pt idx="0">
                  <c:v>0.13</c:v>
                </c:pt>
              </c:numCache>
            </c:numRef>
          </c:val>
          <c:extLst>
            <c:ext xmlns:c16="http://schemas.microsoft.com/office/drawing/2014/chart" uri="{C3380CC4-5D6E-409C-BE32-E72D297353CC}">
              <c16:uniqueId val="{00000003-614D-42A1-85F7-3A9C09C928C0}"/>
            </c:ext>
          </c:extLst>
        </c:ser>
        <c:ser>
          <c:idx val="2"/>
          <c:order val="2"/>
          <c:tx>
            <c:strRef>
              <c:f>Sheet1!$A$4</c:f>
              <c:strCache>
                <c:ptCount val="1"/>
                <c:pt idx="0">
                  <c:v>I have heard of the Act, but don't really know what it is about</c:v>
                </c:pt>
              </c:strCache>
            </c:strRef>
          </c:tx>
          <c:spPr>
            <a:solidFill>
              <a:schemeClr val="accent5"/>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Series 1</c:v>
                </c:pt>
              </c:strCache>
            </c:strRef>
          </c:cat>
          <c:val>
            <c:numRef>
              <c:f>Sheet1!$B$4</c:f>
              <c:numCache>
                <c:formatCode>0%</c:formatCode>
                <c:ptCount val="1"/>
                <c:pt idx="0">
                  <c:v>0.16</c:v>
                </c:pt>
              </c:numCache>
            </c:numRef>
          </c:val>
          <c:extLst>
            <c:ext xmlns:c16="http://schemas.microsoft.com/office/drawing/2014/chart" uri="{C3380CC4-5D6E-409C-BE32-E72D297353CC}">
              <c16:uniqueId val="{00000004-614D-42A1-85F7-3A9C09C928C0}"/>
            </c:ext>
          </c:extLst>
        </c:ser>
        <c:ser>
          <c:idx val="3"/>
          <c:order val="3"/>
          <c:tx>
            <c:strRef>
              <c:f>Sheet1!$A$5</c:f>
              <c:strCache>
                <c:ptCount val="1"/>
                <c:pt idx="0">
                  <c:v>I have never heard of the Act</c:v>
                </c:pt>
              </c:strCache>
            </c:strRef>
          </c:tx>
          <c:spPr>
            <a:solidFill>
              <a:schemeClr val="accent1"/>
            </a:solidFill>
            <a:ln>
              <a:solidFill>
                <a:schemeClr val="bg1"/>
              </a:solidFill>
            </a:ln>
            <a:effectLst/>
          </c:spPr>
          <c:invertIfNegative val="0"/>
          <c:dLbls>
            <c:spPr>
              <a:noFill/>
              <a:ln>
                <a:noFill/>
              </a:ln>
              <a:effectLst/>
            </c:spPr>
            <c:txPr>
              <a:bodyPr rot="0" spcFirstLastPara="1" vertOverflow="ellipsis" vert="horz" wrap="square" anchor="ctr" anchorCtr="1"/>
              <a:lstStyle/>
              <a:p>
                <a:pPr>
                  <a:defRPr sz="18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c:f>
              <c:strCache>
                <c:ptCount val="1"/>
                <c:pt idx="0">
                  <c:v>Series 1</c:v>
                </c:pt>
              </c:strCache>
            </c:strRef>
          </c:cat>
          <c:val>
            <c:numRef>
              <c:f>Sheet1!$B$5</c:f>
              <c:numCache>
                <c:formatCode>0%</c:formatCode>
                <c:ptCount val="1"/>
                <c:pt idx="0">
                  <c:v>0.67</c:v>
                </c:pt>
              </c:numCache>
            </c:numRef>
          </c:val>
          <c:extLst>
            <c:ext xmlns:c16="http://schemas.microsoft.com/office/drawing/2014/chart" uri="{C3380CC4-5D6E-409C-BE32-E72D297353CC}">
              <c16:uniqueId val="{00000005-614D-42A1-85F7-3A9C09C928C0}"/>
            </c:ext>
          </c:extLst>
        </c:ser>
        <c:dLbls>
          <c:dLblPos val="ctr"/>
          <c:showLegendKey val="0"/>
          <c:showVal val="1"/>
          <c:showCatName val="0"/>
          <c:showSerName val="0"/>
          <c:showPercent val="0"/>
          <c:showBubbleSize val="0"/>
        </c:dLbls>
        <c:gapWidth val="50"/>
        <c:overlap val="100"/>
        <c:axId val="2123502144"/>
        <c:axId val="2123517504"/>
      </c:barChart>
      <c:catAx>
        <c:axId val="2123502144"/>
        <c:scaling>
          <c:orientation val="minMax"/>
        </c:scaling>
        <c:delete val="1"/>
        <c:axPos val="b"/>
        <c:numFmt formatCode="General" sourceLinked="1"/>
        <c:majorTickMark val="none"/>
        <c:minorTickMark val="none"/>
        <c:tickLblPos val="nextTo"/>
        <c:crossAx val="2123517504"/>
        <c:crosses val="autoZero"/>
        <c:auto val="1"/>
        <c:lblAlgn val="ctr"/>
        <c:lblOffset val="100"/>
        <c:noMultiLvlLbl val="0"/>
      </c:catAx>
      <c:valAx>
        <c:axId val="2123517504"/>
        <c:scaling>
          <c:orientation val="minMax"/>
          <c:max val="1"/>
          <c:min val="0"/>
        </c:scaling>
        <c:delete val="1"/>
        <c:axPos val="l"/>
        <c:numFmt formatCode="0%" sourceLinked="1"/>
        <c:majorTickMark val="none"/>
        <c:minorTickMark val="none"/>
        <c:tickLblPos val="nextTo"/>
        <c:crossAx val="21235021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solidFill>
            <a:schemeClr val="bg1"/>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dPt>
            <c:idx val="2"/>
            <c:invertIfNegative val="0"/>
            <c:bubble3D val="0"/>
            <c:spPr>
              <a:solidFill>
                <a:schemeClr val="tx2"/>
              </a:solidFill>
              <a:ln>
                <a:noFill/>
              </a:ln>
              <a:effectLst/>
            </c:spPr>
            <c:extLst>
              <c:ext xmlns:c16="http://schemas.microsoft.com/office/drawing/2014/chart" uri="{C3380CC4-5D6E-409C-BE32-E72D297353CC}">
                <c16:uniqueId val="{00000003-12BD-4279-9853-86A9A6AF7644}"/>
              </c:ext>
            </c:extLst>
          </c:dPt>
          <c:dPt>
            <c:idx val="3"/>
            <c:invertIfNegative val="0"/>
            <c:bubble3D val="0"/>
            <c:spPr>
              <a:solidFill>
                <a:schemeClr val="tx2"/>
              </a:solidFill>
              <a:ln>
                <a:noFill/>
              </a:ln>
              <a:effectLst/>
            </c:spPr>
            <c:extLst>
              <c:ext xmlns:c16="http://schemas.microsoft.com/office/drawing/2014/chart" uri="{C3380CC4-5D6E-409C-BE32-E72D297353CC}">
                <c16:uniqueId val="{00000004-12BD-4279-9853-86A9A6AF7644}"/>
              </c:ext>
            </c:extLst>
          </c:dPt>
          <c:dPt>
            <c:idx val="5"/>
            <c:invertIfNegative val="0"/>
            <c:bubble3D val="0"/>
            <c:spPr>
              <a:solidFill>
                <a:schemeClr val="accent4"/>
              </a:solidFill>
              <a:ln>
                <a:noFill/>
              </a:ln>
              <a:effectLst/>
            </c:spPr>
            <c:extLst>
              <c:ext xmlns:c16="http://schemas.microsoft.com/office/drawing/2014/chart" uri="{C3380CC4-5D6E-409C-BE32-E72D297353CC}">
                <c16:uniqueId val="{00000005-12BD-4279-9853-86A9A6AF7644}"/>
              </c:ext>
            </c:extLst>
          </c:dPt>
          <c:dPt>
            <c:idx val="6"/>
            <c:invertIfNegative val="0"/>
            <c:bubble3D val="0"/>
            <c:spPr>
              <a:solidFill>
                <a:schemeClr val="accent4"/>
              </a:solidFill>
              <a:ln>
                <a:noFill/>
              </a:ln>
              <a:effectLst/>
            </c:spPr>
            <c:extLst>
              <c:ext xmlns:c16="http://schemas.microsoft.com/office/drawing/2014/chart" uri="{C3380CC4-5D6E-409C-BE32-E72D297353CC}">
                <c16:uniqueId val="{00000006-12BD-4279-9853-86A9A6AF7644}"/>
              </c:ext>
            </c:extLst>
          </c:dPt>
          <c:dPt>
            <c:idx val="7"/>
            <c:invertIfNegative val="0"/>
            <c:bubble3D val="0"/>
            <c:spPr>
              <a:solidFill>
                <a:schemeClr val="accent4"/>
              </a:solidFill>
              <a:ln>
                <a:noFill/>
              </a:ln>
              <a:effectLst/>
            </c:spPr>
            <c:extLst>
              <c:ext xmlns:c16="http://schemas.microsoft.com/office/drawing/2014/chart" uri="{C3380CC4-5D6E-409C-BE32-E72D297353CC}">
                <c16:uniqueId val="{00000007-12BD-4279-9853-86A9A6AF7644}"/>
              </c:ext>
            </c:extLst>
          </c:dPt>
          <c:dPt>
            <c:idx val="8"/>
            <c:invertIfNegative val="0"/>
            <c:bubble3D val="0"/>
            <c:spPr>
              <a:solidFill>
                <a:schemeClr val="accent4"/>
              </a:solidFill>
              <a:ln>
                <a:noFill/>
              </a:ln>
              <a:effectLst/>
            </c:spPr>
            <c:extLst>
              <c:ext xmlns:c16="http://schemas.microsoft.com/office/drawing/2014/chart" uri="{C3380CC4-5D6E-409C-BE32-E72D297353CC}">
                <c16:uniqueId val="{00000008-12BD-4279-9853-86A9A6AF7644}"/>
              </c:ext>
            </c:extLst>
          </c:dPt>
          <c:dPt>
            <c:idx val="9"/>
            <c:invertIfNegative val="0"/>
            <c:bubble3D val="0"/>
            <c:spPr>
              <a:solidFill>
                <a:schemeClr val="accent4"/>
              </a:solidFill>
              <a:ln>
                <a:noFill/>
              </a:ln>
              <a:effectLst/>
            </c:spPr>
            <c:extLst>
              <c:ext xmlns:c16="http://schemas.microsoft.com/office/drawing/2014/chart" uri="{C3380CC4-5D6E-409C-BE32-E72D297353CC}">
                <c16:uniqueId val="{00000009-12BD-4279-9853-86A9A6AF7644}"/>
              </c:ext>
            </c:extLst>
          </c:dPt>
          <c:dPt>
            <c:idx val="10"/>
            <c:invertIfNegative val="0"/>
            <c:bubble3D val="0"/>
            <c:spPr>
              <a:solidFill>
                <a:schemeClr val="accent4"/>
              </a:solidFill>
              <a:ln>
                <a:noFill/>
              </a:ln>
              <a:effectLst/>
            </c:spPr>
            <c:extLst>
              <c:ext xmlns:c16="http://schemas.microsoft.com/office/drawing/2014/chart" uri="{C3380CC4-5D6E-409C-BE32-E72D297353CC}">
                <c16:uniqueId val="{0000000A-12BD-4279-9853-86A9A6AF7644}"/>
              </c:ext>
            </c:extLst>
          </c:dPt>
          <c:dPt>
            <c:idx val="12"/>
            <c:invertIfNegative val="0"/>
            <c:bubble3D val="0"/>
            <c:spPr>
              <a:solidFill>
                <a:schemeClr val="accent5"/>
              </a:solidFill>
              <a:ln>
                <a:noFill/>
              </a:ln>
              <a:effectLst/>
            </c:spPr>
            <c:extLst>
              <c:ext xmlns:c16="http://schemas.microsoft.com/office/drawing/2014/chart" uri="{C3380CC4-5D6E-409C-BE32-E72D297353CC}">
                <c16:uniqueId val="{0000000B-12BD-4279-9853-86A9A6AF7644}"/>
              </c:ext>
            </c:extLst>
          </c:dPt>
          <c:dPt>
            <c:idx val="13"/>
            <c:invertIfNegative val="0"/>
            <c:bubble3D val="0"/>
            <c:spPr>
              <a:solidFill>
                <a:schemeClr val="accent5"/>
              </a:solidFill>
              <a:ln>
                <a:noFill/>
              </a:ln>
              <a:effectLst/>
            </c:spPr>
            <c:extLst>
              <c:ext xmlns:c16="http://schemas.microsoft.com/office/drawing/2014/chart" uri="{C3380CC4-5D6E-409C-BE32-E72D297353CC}">
                <c16:uniqueId val="{0000000C-12BD-4279-9853-86A9A6AF7644}"/>
              </c:ext>
            </c:extLst>
          </c:dPt>
          <c:dPt>
            <c:idx val="14"/>
            <c:invertIfNegative val="0"/>
            <c:bubble3D val="0"/>
            <c:spPr>
              <a:solidFill>
                <a:schemeClr val="accent5"/>
              </a:solidFill>
              <a:ln>
                <a:noFill/>
              </a:ln>
              <a:effectLst/>
            </c:spPr>
            <c:extLst>
              <c:ext xmlns:c16="http://schemas.microsoft.com/office/drawing/2014/chart" uri="{C3380CC4-5D6E-409C-BE32-E72D297353CC}">
                <c16:uniqueId val="{0000000D-12BD-4279-9853-86A9A6AF7644}"/>
              </c:ext>
            </c:extLst>
          </c:dPt>
          <c:dPt>
            <c:idx val="15"/>
            <c:invertIfNegative val="0"/>
            <c:bubble3D val="0"/>
            <c:spPr>
              <a:solidFill>
                <a:schemeClr val="accent5"/>
              </a:solidFill>
              <a:ln>
                <a:noFill/>
              </a:ln>
              <a:effectLst/>
            </c:spPr>
            <c:extLst>
              <c:ext xmlns:c16="http://schemas.microsoft.com/office/drawing/2014/chart" uri="{C3380CC4-5D6E-409C-BE32-E72D297353CC}">
                <c16:uniqueId val="{0000000E-12BD-4279-9853-86A9A6AF7644}"/>
              </c:ext>
            </c:extLst>
          </c:dPt>
          <c:dPt>
            <c:idx val="17"/>
            <c:invertIfNegative val="0"/>
            <c:bubble3D val="0"/>
            <c:spPr>
              <a:solidFill>
                <a:schemeClr val="accent3"/>
              </a:solidFill>
              <a:ln>
                <a:noFill/>
              </a:ln>
              <a:effectLst/>
            </c:spPr>
            <c:extLst>
              <c:ext xmlns:c16="http://schemas.microsoft.com/office/drawing/2014/chart" uri="{C3380CC4-5D6E-409C-BE32-E72D297353CC}">
                <c16:uniqueId val="{0000000F-12BD-4279-9853-86A9A6AF7644}"/>
              </c:ext>
            </c:extLst>
          </c:dPt>
          <c:dPt>
            <c:idx val="18"/>
            <c:invertIfNegative val="0"/>
            <c:bubble3D val="0"/>
            <c:spPr>
              <a:solidFill>
                <a:schemeClr val="accent3"/>
              </a:solidFill>
              <a:ln>
                <a:noFill/>
              </a:ln>
              <a:effectLst/>
            </c:spPr>
            <c:extLst>
              <c:ext xmlns:c16="http://schemas.microsoft.com/office/drawing/2014/chart" uri="{C3380CC4-5D6E-409C-BE32-E72D297353CC}">
                <c16:uniqueId val="{00000010-12BD-4279-9853-86A9A6AF7644}"/>
              </c:ext>
            </c:extLst>
          </c:dPt>
          <c:dPt>
            <c:idx val="19"/>
            <c:invertIfNegative val="0"/>
            <c:bubble3D val="0"/>
            <c:spPr>
              <a:solidFill>
                <a:schemeClr val="accent3"/>
              </a:solidFill>
              <a:ln>
                <a:noFill/>
              </a:ln>
              <a:effectLst/>
            </c:spPr>
            <c:extLst>
              <c:ext xmlns:c16="http://schemas.microsoft.com/office/drawing/2014/chart" uri="{C3380CC4-5D6E-409C-BE32-E72D297353CC}">
                <c16:uniqueId val="{00000011-12BD-4279-9853-86A9A6AF7644}"/>
              </c:ext>
            </c:extLst>
          </c:dPt>
          <c:dPt>
            <c:idx val="20"/>
            <c:invertIfNegative val="0"/>
            <c:bubble3D val="0"/>
            <c:spPr>
              <a:solidFill>
                <a:schemeClr val="accent3"/>
              </a:solidFill>
              <a:ln>
                <a:noFill/>
              </a:ln>
              <a:effectLst/>
            </c:spPr>
            <c:extLst>
              <c:ext xmlns:c16="http://schemas.microsoft.com/office/drawing/2014/chart" uri="{C3380CC4-5D6E-409C-BE32-E72D297353CC}">
                <c16:uniqueId val="{00000012-12BD-4279-9853-86A9A6AF7644}"/>
              </c:ext>
            </c:extLst>
          </c:dPt>
          <c:dLbls>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Sheet1!$A$2:$A$22</c:f>
              <c:strCache>
                <c:ptCount val="21"/>
                <c:pt idx="0">
                  <c:v>Total</c:v>
                </c:pt>
                <c:pt idx="2">
                  <c:v>Male</c:v>
                </c:pt>
                <c:pt idx="3">
                  <c:v>Female</c:v>
                </c:pt>
                <c:pt idx="5">
                  <c:v>18-24</c:v>
                </c:pt>
                <c:pt idx="6">
                  <c:v>25-34</c:v>
                </c:pt>
                <c:pt idx="7">
                  <c:v>35-44</c:v>
                </c:pt>
                <c:pt idx="8">
                  <c:v>45-54</c:v>
                </c:pt>
                <c:pt idx="9">
                  <c:v>55-64</c:v>
                </c:pt>
                <c:pt idx="10">
                  <c:v>65+</c:v>
                </c:pt>
                <c:pt idx="12">
                  <c:v>AB</c:v>
                </c:pt>
                <c:pt idx="13">
                  <c:v>C1</c:v>
                </c:pt>
                <c:pt idx="14">
                  <c:v>C2</c:v>
                </c:pt>
                <c:pt idx="15">
                  <c:v>DE</c:v>
                </c:pt>
                <c:pt idx="17">
                  <c:v>Dublin</c:v>
                </c:pt>
                <c:pt idx="18">
                  <c:v>ROL</c:v>
                </c:pt>
                <c:pt idx="19">
                  <c:v>Munster</c:v>
                </c:pt>
                <c:pt idx="20">
                  <c:v>Conn/ Ulster</c:v>
                </c:pt>
              </c:strCache>
            </c:strRef>
          </c:cat>
          <c:val>
            <c:numRef>
              <c:f>Sheet1!$B$2:$B$22</c:f>
              <c:numCache>
                <c:formatCode>0%</c:formatCode>
                <c:ptCount val="21"/>
                <c:pt idx="0">
                  <c:v>0.17</c:v>
                </c:pt>
                <c:pt idx="2">
                  <c:v>0.17</c:v>
                </c:pt>
                <c:pt idx="3">
                  <c:v>0.17</c:v>
                </c:pt>
                <c:pt idx="5">
                  <c:v>0.13</c:v>
                </c:pt>
                <c:pt idx="6">
                  <c:v>0.12</c:v>
                </c:pt>
                <c:pt idx="7">
                  <c:v>0.09</c:v>
                </c:pt>
                <c:pt idx="8">
                  <c:v>0.18</c:v>
                </c:pt>
                <c:pt idx="9">
                  <c:v>0.25</c:v>
                </c:pt>
                <c:pt idx="10">
                  <c:v>0.25</c:v>
                </c:pt>
                <c:pt idx="12">
                  <c:v>0.26</c:v>
                </c:pt>
                <c:pt idx="13">
                  <c:v>0.19</c:v>
                </c:pt>
                <c:pt idx="14">
                  <c:v>0.14000000000000001</c:v>
                </c:pt>
                <c:pt idx="15">
                  <c:v>0.13</c:v>
                </c:pt>
                <c:pt idx="17">
                  <c:v>0.2</c:v>
                </c:pt>
                <c:pt idx="18">
                  <c:v>0.17</c:v>
                </c:pt>
                <c:pt idx="19">
                  <c:v>0.15</c:v>
                </c:pt>
                <c:pt idx="20">
                  <c:v>0.15</c:v>
                </c:pt>
              </c:numCache>
            </c:numRef>
          </c:val>
          <c:extLst>
            <c:ext xmlns:c16="http://schemas.microsoft.com/office/drawing/2014/chart" uri="{C3380CC4-5D6E-409C-BE32-E72D297353CC}">
              <c16:uniqueId val="{00000000-12BD-4279-9853-86A9A6AF7644}"/>
            </c:ext>
          </c:extLst>
        </c:ser>
        <c:dLbls>
          <c:dLblPos val="outEnd"/>
          <c:showLegendKey val="0"/>
          <c:showVal val="1"/>
          <c:showCatName val="0"/>
          <c:showSerName val="0"/>
          <c:showPercent val="0"/>
          <c:showBubbleSize val="0"/>
        </c:dLbls>
        <c:gapWidth val="10"/>
        <c:overlap val="-27"/>
        <c:axId val="2123418624"/>
        <c:axId val="2123408064"/>
      </c:barChart>
      <c:catAx>
        <c:axId val="2123418624"/>
        <c:scaling>
          <c:orientation val="minMax"/>
        </c:scaling>
        <c:delete val="1"/>
        <c:axPos val="b"/>
        <c:numFmt formatCode="General" sourceLinked="1"/>
        <c:majorTickMark val="none"/>
        <c:minorTickMark val="none"/>
        <c:tickLblPos val="nextTo"/>
        <c:crossAx val="2123408064"/>
        <c:crosses val="autoZero"/>
        <c:auto val="1"/>
        <c:lblAlgn val="ctr"/>
        <c:lblOffset val="100"/>
        <c:noMultiLvlLbl val="0"/>
      </c:catAx>
      <c:valAx>
        <c:axId val="2123408064"/>
        <c:scaling>
          <c:orientation val="minMax"/>
          <c:max val="0.35000000000000003"/>
          <c:min val="0"/>
        </c:scaling>
        <c:delete val="1"/>
        <c:axPos val="l"/>
        <c:numFmt formatCode="0%" sourceLinked="1"/>
        <c:majorTickMark val="none"/>
        <c:minorTickMark val="none"/>
        <c:tickLblPos val="nextTo"/>
        <c:crossAx val="21234186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2D83183-43E2-444C-834C-E69A2FAAC00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a:extLst>
              <a:ext uri="{FF2B5EF4-FFF2-40B4-BE49-F238E27FC236}">
                <a16:creationId xmlns:a16="http://schemas.microsoft.com/office/drawing/2014/main" id="{48E11FF0-8CCD-4605-A681-37CD5759A3C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46C491-DAEF-4798-8CFF-A7BEA95731BF}" type="datetimeFigureOut">
              <a:rPr lang="en-IE" smtClean="0"/>
              <a:t>15/05/2023</a:t>
            </a:fld>
            <a:endParaRPr lang="en-IE"/>
          </a:p>
        </p:txBody>
      </p:sp>
      <p:sp>
        <p:nvSpPr>
          <p:cNvPr id="4" name="Footer Placeholder 3">
            <a:extLst>
              <a:ext uri="{FF2B5EF4-FFF2-40B4-BE49-F238E27FC236}">
                <a16:creationId xmlns:a16="http://schemas.microsoft.com/office/drawing/2014/main" id="{A62F76D1-7CBB-4CEA-8623-8EBCCD0C693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a:extLst>
              <a:ext uri="{FF2B5EF4-FFF2-40B4-BE49-F238E27FC236}">
                <a16:creationId xmlns:a16="http://schemas.microsoft.com/office/drawing/2014/main" id="{5E339242-98B4-45CC-A262-85C2692DEA0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BED9675-BA49-4C1B-83A7-CD2F4C5B4445}" type="slidenum">
              <a:rPr lang="en-IE" smtClean="0"/>
              <a:t>‹#›</a:t>
            </a:fld>
            <a:endParaRPr lang="en-IE"/>
          </a:p>
        </p:txBody>
      </p:sp>
    </p:spTree>
    <p:extLst>
      <p:ext uri="{BB962C8B-B14F-4D97-AF65-F5344CB8AC3E}">
        <p14:creationId xmlns:p14="http://schemas.microsoft.com/office/powerpoint/2010/main" val="2159644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9B8376-F790-4D9C-AB58-807F89242351}" type="datetimeFigureOut">
              <a:rPr lang="en-GB" smtClean="0"/>
              <a:t>15/05/2023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4717B4-05A1-4D3E-99CF-D5817ED8180D}" type="slidenum">
              <a:rPr lang="en-GB" smtClean="0"/>
              <a:t>‹#›</a:t>
            </a:fld>
            <a:endParaRPr lang="en-GB"/>
          </a:p>
        </p:txBody>
      </p:sp>
    </p:spTree>
    <p:extLst>
      <p:ext uri="{BB962C8B-B14F-4D97-AF65-F5344CB8AC3E}">
        <p14:creationId xmlns:p14="http://schemas.microsoft.com/office/powerpoint/2010/main" val="2140389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8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8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8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8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6.xml"/><Relationship Id="rId5" Type="http://schemas.openxmlformats.org/officeDocument/2006/relationships/image" Target="../media/image7.png"/><Relationship Id="rId4" Type="http://schemas.openxmlformats.org/officeDocument/2006/relationships/image" Target="../media/image2.png"/></Relationships>
</file>

<file path=ppt/slideLayouts/_rels/slideLayout8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6.xml"/><Relationship Id="rId4" Type="http://schemas.openxmlformats.org/officeDocument/2006/relationships/image" Target="../media/image2.png"/></Relationships>
</file>

<file path=ppt/slideLayouts/_rels/slideLayout8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Master" Target="../slideMasters/slideMaster6.xml"/><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1">
    <p:bg>
      <p:bgPr>
        <a:solidFill>
          <a:schemeClr val="accent1"/>
        </a:solidFill>
        <a:effectLst/>
      </p:bgPr>
    </p:bg>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FAA34CEA-9F9B-4571-9801-B0A036646483}"/>
              </a:ext>
            </a:extLst>
          </p:cNvPr>
          <p:cNvSpPr/>
          <p:nvPr/>
        </p:nvSpPr>
        <p:spPr>
          <a:xfrm>
            <a:off x="1816100" y="0"/>
            <a:ext cx="8177578" cy="6857999"/>
          </a:xfrm>
          <a:custGeom>
            <a:avLst/>
            <a:gdLst>
              <a:gd name="connsiteX0" fmla="*/ 1286093 w 8177578"/>
              <a:gd name="connsiteY0" fmla="*/ 0 h 6857999"/>
              <a:gd name="connsiteX1" fmla="*/ 6933083 w 8177578"/>
              <a:gd name="connsiteY1" fmla="*/ 0 h 6857999"/>
              <a:gd name="connsiteX2" fmla="*/ 6382761 w 8177578"/>
              <a:gd name="connsiteY2" fmla="*/ 1175282 h 6857999"/>
              <a:gd name="connsiteX3" fmla="*/ 5097153 w 8177578"/>
              <a:gd name="connsiteY3" fmla="*/ 837518 h 6857999"/>
              <a:gd name="connsiteX4" fmla="*/ 4995473 w 8177578"/>
              <a:gd name="connsiteY4" fmla="*/ 843362 h 6857999"/>
              <a:gd name="connsiteX5" fmla="*/ 3361340 w 8177578"/>
              <a:gd name="connsiteY5" fmla="*/ 1518662 h 6857999"/>
              <a:gd name="connsiteX6" fmla="*/ 3195971 w 8177578"/>
              <a:gd name="connsiteY6" fmla="*/ 5177616 h 6857999"/>
              <a:gd name="connsiteX7" fmla="*/ 6854930 w 8177578"/>
              <a:gd name="connsiteY7" fmla="*/ 5342984 h 6857999"/>
              <a:gd name="connsiteX8" fmla="*/ 8177578 w 8177578"/>
              <a:gd name="connsiteY8" fmla="*/ 6857999 h 6857999"/>
              <a:gd name="connsiteX9" fmla="*/ 1341290 w 8177578"/>
              <a:gd name="connsiteY9" fmla="*/ 6857999 h 6857999"/>
              <a:gd name="connsiteX10" fmla="*/ 1274222 w 8177578"/>
              <a:gd name="connsiteY10" fmla="*/ 6785201 h 6857999"/>
              <a:gd name="connsiteX11" fmla="*/ 1044489 w 8177578"/>
              <a:gd name="connsiteY11" fmla="*/ 28674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177578" h="6857999">
                <a:moveTo>
                  <a:pt x="1286093" y="0"/>
                </a:moveTo>
                <a:lnTo>
                  <a:pt x="6933083" y="0"/>
                </a:lnTo>
                <a:lnTo>
                  <a:pt x="6382761" y="1175282"/>
                </a:lnTo>
                <a:cubicBezTo>
                  <a:pt x="5991237" y="951956"/>
                  <a:pt x="5547886" y="835476"/>
                  <a:pt x="5097153" y="837518"/>
                </a:cubicBezTo>
                <a:cubicBezTo>
                  <a:pt x="5063259" y="837518"/>
                  <a:pt x="5029366" y="843362"/>
                  <a:pt x="4995473" y="843362"/>
                </a:cubicBezTo>
                <a:cubicBezTo>
                  <a:pt x="4388409" y="869795"/>
                  <a:pt x="3809966" y="1108834"/>
                  <a:pt x="3361340" y="1518662"/>
                </a:cubicBezTo>
                <a:cubicBezTo>
                  <a:pt x="2305280" y="2483389"/>
                  <a:pt x="2231242" y="4121559"/>
                  <a:pt x="3195971" y="5177616"/>
                </a:cubicBezTo>
                <a:cubicBezTo>
                  <a:pt x="4160699" y="6233674"/>
                  <a:pt x="5798871" y="6307711"/>
                  <a:pt x="6854930" y="5342984"/>
                </a:cubicBezTo>
                <a:lnTo>
                  <a:pt x="8177578" y="6857999"/>
                </a:lnTo>
                <a:lnTo>
                  <a:pt x="1341290" y="6857999"/>
                </a:lnTo>
                <a:lnTo>
                  <a:pt x="1274222" y="6785201"/>
                </a:lnTo>
                <a:cubicBezTo>
                  <a:pt x="-363669" y="4914619"/>
                  <a:pt x="-403350" y="2192141"/>
                  <a:pt x="1044489" y="286741"/>
                </a:cubicBezTo>
                <a:close/>
              </a:path>
            </a:pathLst>
          </a:custGeom>
          <a:solidFill>
            <a:schemeClr val="bg1">
              <a:alpha val="10000"/>
            </a:schemeClr>
          </a:solidFill>
          <a:ln w="104905" cap="flat">
            <a:noFill/>
            <a:prstDash val="solid"/>
            <a:miter/>
          </a:ln>
        </p:spPr>
        <p:txBody>
          <a:bodyPr wrap="square" rtlCol="0" anchor="ctr">
            <a:noAutofit/>
          </a:bodyPr>
          <a:lstStyle/>
          <a:p>
            <a:endParaRPr lang="en-GB"/>
          </a:p>
        </p:txBody>
      </p:sp>
      <p:sp>
        <p:nvSpPr>
          <p:cNvPr id="26" name="Freeform: Shape 25">
            <a:extLst>
              <a:ext uri="{FF2B5EF4-FFF2-40B4-BE49-F238E27FC236}">
                <a16:creationId xmlns:a16="http://schemas.microsoft.com/office/drawing/2014/main" id="{0DEAD142-D811-4CAA-B2A1-DD77EAB20B69}"/>
              </a:ext>
            </a:extLst>
          </p:cNvPr>
          <p:cNvSpPr/>
          <p:nvPr/>
        </p:nvSpPr>
        <p:spPr>
          <a:xfrm>
            <a:off x="1" y="314662"/>
            <a:ext cx="3677571" cy="2925622"/>
          </a:xfrm>
          <a:custGeom>
            <a:avLst/>
            <a:gdLst>
              <a:gd name="connsiteX0" fmla="*/ 1296795 w 3677571"/>
              <a:gd name="connsiteY0" fmla="*/ 7 h 2925622"/>
              <a:gd name="connsiteX1" fmla="*/ 3677571 w 3677571"/>
              <a:gd name="connsiteY1" fmla="*/ 577271 h 2925622"/>
              <a:gd name="connsiteX2" fmla="*/ 2585354 w 3677571"/>
              <a:gd name="connsiteY2" fmla="*/ 2909839 h 2925622"/>
              <a:gd name="connsiteX3" fmla="*/ 1292093 w 3677571"/>
              <a:gd name="connsiteY3" fmla="*/ 2570065 h 2925622"/>
              <a:gd name="connsiteX4" fmla="*/ 1189808 w 3677571"/>
              <a:gd name="connsiteY4" fmla="*/ 2575944 h 2925622"/>
              <a:gd name="connsiteX5" fmla="*/ 103380 w 3677571"/>
              <a:gd name="connsiteY5" fmla="*/ 2866160 h 2925622"/>
              <a:gd name="connsiteX6" fmla="*/ 0 w 3677571"/>
              <a:gd name="connsiteY6" fmla="*/ 2925622 h 2925622"/>
              <a:gd name="connsiteX7" fmla="*/ 0 w 3677571"/>
              <a:gd name="connsiteY7" fmla="*/ 170258 h 2925622"/>
              <a:gd name="connsiteX8" fmla="*/ 213516 w 3677571"/>
              <a:gd name="connsiteY8" fmla="*/ 115175 h 2925622"/>
              <a:gd name="connsiteX9" fmla="*/ 1061657 w 3677571"/>
              <a:gd name="connsiteY9" fmla="*/ 5886 h 2925622"/>
              <a:gd name="connsiteX10" fmla="*/ 1296795 w 3677571"/>
              <a:gd name="connsiteY10" fmla="*/ 7 h 2925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677571" h="2925622">
                <a:moveTo>
                  <a:pt x="1296795" y="7"/>
                </a:moveTo>
                <a:cubicBezTo>
                  <a:pt x="2125204" y="-1333"/>
                  <a:pt x="2941774" y="196660"/>
                  <a:pt x="3677571" y="577271"/>
                </a:cubicBezTo>
                <a:lnTo>
                  <a:pt x="2585354" y="2909839"/>
                </a:lnTo>
                <a:cubicBezTo>
                  <a:pt x="2191500" y="2685184"/>
                  <a:pt x="1745509" y="2568010"/>
                  <a:pt x="1292093" y="2570065"/>
                </a:cubicBezTo>
                <a:cubicBezTo>
                  <a:pt x="1257998" y="2570065"/>
                  <a:pt x="1223902" y="2575944"/>
                  <a:pt x="1189808" y="2575944"/>
                </a:cubicBezTo>
                <a:cubicBezTo>
                  <a:pt x="808134" y="2592562"/>
                  <a:pt x="437707" y="2692725"/>
                  <a:pt x="103380" y="2866160"/>
                </a:cubicBezTo>
                <a:lnTo>
                  <a:pt x="0" y="2925622"/>
                </a:lnTo>
                <a:lnTo>
                  <a:pt x="0" y="170258"/>
                </a:lnTo>
                <a:lnTo>
                  <a:pt x="213516" y="115175"/>
                </a:lnTo>
                <a:cubicBezTo>
                  <a:pt x="491286" y="55623"/>
                  <a:pt x="774905" y="18835"/>
                  <a:pt x="1061657" y="5886"/>
                </a:cubicBezTo>
                <a:cubicBezTo>
                  <a:pt x="1142780" y="7"/>
                  <a:pt x="1220376" y="7"/>
                  <a:pt x="1296795" y="7"/>
                </a:cubicBezTo>
                <a:close/>
              </a:path>
            </a:pathLst>
          </a:custGeom>
          <a:solidFill>
            <a:schemeClr val="tx1"/>
          </a:solidFill>
          <a:ln w="104905" cap="flat">
            <a:noFill/>
            <a:prstDash val="solid"/>
            <a:miter/>
          </a:ln>
        </p:spPr>
        <p:txBody>
          <a:bodyPr rtlCol="0" anchor="ctr"/>
          <a:lstStyle/>
          <a:p>
            <a:endParaRPr lang="en-GB"/>
          </a:p>
        </p:txBody>
      </p:sp>
      <p:sp>
        <p:nvSpPr>
          <p:cNvPr id="2" name="Title 1">
            <a:extLst>
              <a:ext uri="{FF2B5EF4-FFF2-40B4-BE49-F238E27FC236}">
                <a16:creationId xmlns:a16="http://schemas.microsoft.com/office/drawing/2014/main" id="{A844E65C-7F2A-4B3C-B4CA-CD99C8F82697}"/>
              </a:ext>
            </a:extLst>
          </p:cNvPr>
          <p:cNvSpPr>
            <a:spLocks noGrp="1"/>
          </p:cNvSpPr>
          <p:nvPr>
            <p:ph type="title" hasCustomPrompt="1"/>
          </p:nvPr>
        </p:nvSpPr>
        <p:spPr>
          <a:xfrm>
            <a:off x="529592" y="3683160"/>
            <a:ext cx="5734048" cy="1589879"/>
          </a:xfrm>
        </p:spPr>
        <p:txBody>
          <a:bodyPr anchor="b"/>
          <a:lstStyle>
            <a:lvl1pPr>
              <a:lnSpc>
                <a:spcPct val="80000"/>
              </a:lnSpc>
              <a:defRPr sz="5500" b="0">
                <a:latin typeface="+mj-lt"/>
              </a:defRPr>
            </a:lvl1pPr>
          </a:lstStyle>
          <a:p>
            <a:r>
              <a:rPr lang="en-US" dirty="0"/>
              <a:t>Report title</a:t>
            </a:r>
            <a:endParaRPr lang="en-GB" dirty="0"/>
          </a:p>
        </p:txBody>
      </p:sp>
      <p:cxnSp>
        <p:nvCxnSpPr>
          <p:cNvPr id="8" name="Straight Connector 7">
            <a:extLst>
              <a:ext uri="{FF2B5EF4-FFF2-40B4-BE49-F238E27FC236}">
                <a16:creationId xmlns:a16="http://schemas.microsoft.com/office/drawing/2014/main" id="{571572C5-E45B-48D4-A214-8259DE3EEFE0}"/>
              </a:ext>
            </a:extLst>
          </p:cNvPr>
          <p:cNvCxnSpPr/>
          <p:nvPr/>
        </p:nvCxnSpPr>
        <p:spPr>
          <a:xfrm>
            <a:off x="721360" y="5668645"/>
            <a:ext cx="13639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 Placeholder 9">
            <a:extLst>
              <a:ext uri="{FF2B5EF4-FFF2-40B4-BE49-F238E27FC236}">
                <a16:creationId xmlns:a16="http://schemas.microsoft.com/office/drawing/2014/main" id="{566642A0-38F2-4C0B-90ED-E02F161F66C5}"/>
              </a:ext>
            </a:extLst>
          </p:cNvPr>
          <p:cNvSpPr>
            <a:spLocks noGrp="1"/>
          </p:cNvSpPr>
          <p:nvPr>
            <p:ph type="body" sz="quarter" idx="10" hasCustomPrompt="1"/>
          </p:nvPr>
        </p:nvSpPr>
        <p:spPr>
          <a:xfrm>
            <a:off x="630424" y="5753100"/>
            <a:ext cx="2323279" cy="311147"/>
          </a:xfrm>
        </p:spPr>
        <p:txBody>
          <a:bodyPr/>
          <a:lstStyle>
            <a:lvl1pPr>
              <a:defRPr sz="1800" b="1">
                <a:latin typeface="+mn-lt"/>
              </a:defRPr>
            </a:lvl1pPr>
          </a:lstStyle>
          <a:p>
            <a:pPr lvl="0"/>
            <a:r>
              <a:rPr lang="en-US" dirty="0"/>
              <a:t>Month – Month 2020</a:t>
            </a:r>
            <a:endParaRPr lang="en-GB" dirty="0"/>
          </a:p>
        </p:txBody>
      </p:sp>
      <p:sp>
        <p:nvSpPr>
          <p:cNvPr id="12" name="Text Placeholder 11">
            <a:extLst>
              <a:ext uri="{FF2B5EF4-FFF2-40B4-BE49-F238E27FC236}">
                <a16:creationId xmlns:a16="http://schemas.microsoft.com/office/drawing/2014/main" id="{05096E96-1823-49B8-AF26-379279CCACA3}"/>
              </a:ext>
            </a:extLst>
          </p:cNvPr>
          <p:cNvSpPr>
            <a:spLocks noGrp="1"/>
          </p:cNvSpPr>
          <p:nvPr>
            <p:ph type="body" sz="quarter" idx="11" hasCustomPrompt="1"/>
          </p:nvPr>
        </p:nvSpPr>
        <p:spPr>
          <a:xfrm>
            <a:off x="631031" y="6042821"/>
            <a:ext cx="2322672" cy="236535"/>
          </a:xfrm>
        </p:spPr>
        <p:txBody>
          <a:bodyPr/>
          <a:lstStyle>
            <a:lvl1pPr>
              <a:defRPr sz="1400">
                <a:latin typeface="+mn-lt"/>
              </a:defRPr>
            </a:lvl1pPr>
          </a:lstStyle>
          <a:p>
            <a:pPr lvl="0"/>
            <a:r>
              <a:rPr lang="en-GB" dirty="0"/>
              <a:t>JOB REF / 123456</a:t>
            </a:r>
          </a:p>
        </p:txBody>
      </p:sp>
      <p:sp>
        <p:nvSpPr>
          <p:cNvPr id="16" name="Picture Placeholder 15">
            <a:extLst>
              <a:ext uri="{FF2B5EF4-FFF2-40B4-BE49-F238E27FC236}">
                <a16:creationId xmlns:a16="http://schemas.microsoft.com/office/drawing/2014/main" id="{8B86D565-51DB-43C7-BF47-D508475C7E69}"/>
              </a:ext>
            </a:extLst>
          </p:cNvPr>
          <p:cNvSpPr>
            <a:spLocks noGrp="1"/>
          </p:cNvSpPr>
          <p:nvPr>
            <p:ph type="pic" sz="quarter" idx="12" hasCustomPrompt="1"/>
          </p:nvPr>
        </p:nvSpPr>
        <p:spPr>
          <a:xfrm>
            <a:off x="7036752" y="-1"/>
            <a:ext cx="5155248" cy="6857989"/>
          </a:xfrm>
          <a:custGeom>
            <a:avLst/>
            <a:gdLst>
              <a:gd name="connsiteX0" fmla="*/ 1404372 w 5155248"/>
              <a:gd name="connsiteY0" fmla="*/ 0 h 6851650"/>
              <a:gd name="connsiteX1" fmla="*/ 5155248 w 5155248"/>
              <a:gd name="connsiteY1" fmla="*/ 0 h 6851650"/>
              <a:gd name="connsiteX2" fmla="*/ 5155248 w 5155248"/>
              <a:gd name="connsiteY2" fmla="*/ 6851650 h 6851650"/>
              <a:gd name="connsiteX3" fmla="*/ 1360617 w 5155248"/>
              <a:gd name="connsiteY3" fmla="*/ 6851650 h 6851650"/>
              <a:gd name="connsiteX4" fmla="*/ 1298656 w 5155248"/>
              <a:gd name="connsiteY4" fmla="*/ 6788705 h 6851650"/>
              <a:gd name="connsiteX5" fmla="*/ 0 w 5155248"/>
              <a:gd name="connsiteY5" fmla="*/ 3448050 h 6851650"/>
              <a:gd name="connsiteX6" fmla="*/ 1298656 w 5155248"/>
              <a:gd name="connsiteY6" fmla="*/ 107395 h 6851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55248" h="6851650">
                <a:moveTo>
                  <a:pt x="1404372" y="0"/>
                </a:moveTo>
                <a:lnTo>
                  <a:pt x="5155248" y="0"/>
                </a:lnTo>
                <a:lnTo>
                  <a:pt x="5155248" y="6851650"/>
                </a:lnTo>
                <a:lnTo>
                  <a:pt x="1360617" y="6851650"/>
                </a:lnTo>
                <a:lnTo>
                  <a:pt x="1298656" y="6788705"/>
                </a:lnTo>
                <a:cubicBezTo>
                  <a:pt x="496280" y="5933757"/>
                  <a:pt x="0" y="4752657"/>
                  <a:pt x="0" y="3448050"/>
                </a:cubicBezTo>
                <a:cubicBezTo>
                  <a:pt x="0" y="2143443"/>
                  <a:pt x="496280" y="962343"/>
                  <a:pt x="1298656" y="107395"/>
                </a:cubicBezTo>
                <a:close/>
              </a:path>
            </a:pathLst>
          </a:custGeom>
        </p:spPr>
        <p:txBody>
          <a:bodyPr wrap="square" anchor="ctr">
            <a:noAutofit/>
          </a:bodyPr>
          <a:lstStyle>
            <a:lvl1pPr algn="ctr">
              <a:defRPr/>
            </a:lvl1pPr>
          </a:lstStyle>
          <a:p>
            <a:r>
              <a:rPr lang="en-GB" dirty="0"/>
              <a:t>Click to insert image</a:t>
            </a:r>
          </a:p>
        </p:txBody>
      </p:sp>
      <p:pic>
        <p:nvPicPr>
          <p:cNvPr id="29" name="Picture 28" descr="A picture containing drawing&#10;&#10;Description automatically generated">
            <a:extLst>
              <a:ext uri="{FF2B5EF4-FFF2-40B4-BE49-F238E27FC236}">
                <a16:creationId xmlns:a16="http://schemas.microsoft.com/office/drawing/2014/main" id="{CD3BA017-6A70-4E35-85DA-AB1BD7296AA5}"/>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90464" y="1088202"/>
            <a:ext cx="1755873" cy="520586"/>
          </a:xfrm>
          <a:prstGeom prst="rect">
            <a:avLst/>
          </a:prstGeom>
        </p:spPr>
      </p:pic>
      <p:sp>
        <p:nvSpPr>
          <p:cNvPr id="31" name="Picture Placeholder 20">
            <a:extLst>
              <a:ext uri="{FF2B5EF4-FFF2-40B4-BE49-F238E27FC236}">
                <a16:creationId xmlns:a16="http://schemas.microsoft.com/office/drawing/2014/main" id="{8ACAEAA3-03B2-4254-8D91-5B5CBC187D5E}"/>
              </a:ext>
            </a:extLst>
          </p:cNvPr>
          <p:cNvSpPr>
            <a:spLocks noGrp="1"/>
          </p:cNvSpPr>
          <p:nvPr>
            <p:ph type="pic" sz="quarter" idx="13" hasCustomPrompt="1"/>
          </p:nvPr>
        </p:nvSpPr>
        <p:spPr>
          <a:xfrm>
            <a:off x="690563" y="1751390"/>
            <a:ext cx="1755775" cy="1040191"/>
          </a:xfrm>
        </p:spPr>
        <p:txBody>
          <a:bodyPr anchor="ctr"/>
          <a:lstStyle>
            <a:lvl1pPr algn="ctr">
              <a:defRPr>
                <a:solidFill>
                  <a:schemeClr val="bg1"/>
                </a:solidFill>
              </a:defRPr>
            </a:lvl1pPr>
          </a:lstStyle>
          <a:p>
            <a:r>
              <a:rPr lang="en-GB" dirty="0"/>
              <a:t>Click to insert logo</a:t>
            </a:r>
          </a:p>
        </p:txBody>
      </p:sp>
    </p:spTree>
    <p:extLst>
      <p:ext uri="{BB962C8B-B14F-4D97-AF65-F5344CB8AC3E}">
        <p14:creationId xmlns:p14="http://schemas.microsoft.com/office/powerpoint/2010/main" val="3356441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hapter 5">
    <p:bg>
      <p:bgRef idx="1001">
        <a:schemeClr val="bg1"/>
      </p:bgRef>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4E94698B-5ED4-4255-ABF9-7AFBB1231EEF}"/>
              </a:ext>
            </a:extLst>
          </p:cNvPr>
          <p:cNvSpPr>
            <a:spLocks noGrp="1"/>
          </p:cNvSpPr>
          <p:nvPr>
            <p:ph type="title" hasCustomPrompt="1"/>
          </p:nvPr>
        </p:nvSpPr>
        <p:spPr>
          <a:xfrm>
            <a:off x="600559" y="2415988"/>
            <a:ext cx="5253393" cy="2296509"/>
          </a:xfrm>
        </p:spPr>
        <p:txBody>
          <a:bodyPr anchor="ctr"/>
          <a:lstStyle>
            <a:lvl1pPr>
              <a:lnSpc>
                <a:spcPct val="80000"/>
              </a:lnSpc>
              <a:defRPr sz="5000" b="0">
                <a:solidFill>
                  <a:schemeClr val="accent2"/>
                </a:solidFill>
                <a:latin typeface="+mj-lt"/>
              </a:defRPr>
            </a:lvl1pPr>
          </a:lstStyle>
          <a:p>
            <a:r>
              <a:rPr lang="en-US" dirty="0"/>
              <a:t>Your main </a:t>
            </a:r>
            <a:br>
              <a:rPr lang="en-US" dirty="0"/>
            </a:br>
            <a:r>
              <a:rPr lang="en-US" dirty="0"/>
              <a:t>outtake goes </a:t>
            </a:r>
            <a:br>
              <a:rPr lang="en-US" dirty="0"/>
            </a:br>
            <a:r>
              <a:rPr lang="en-US" dirty="0"/>
              <a:t>here</a:t>
            </a:r>
            <a:endParaRPr lang="en-GB" dirty="0"/>
          </a:p>
        </p:txBody>
      </p:sp>
      <p:sp>
        <p:nvSpPr>
          <p:cNvPr id="8" name="Text Placeholder 21">
            <a:extLst>
              <a:ext uri="{FF2B5EF4-FFF2-40B4-BE49-F238E27FC236}">
                <a16:creationId xmlns:a16="http://schemas.microsoft.com/office/drawing/2014/main" id="{DE4C55D0-0446-4ED2-9B63-44D3CDFEABEC}"/>
              </a:ext>
            </a:extLst>
          </p:cNvPr>
          <p:cNvSpPr>
            <a:spLocks noGrp="1"/>
          </p:cNvSpPr>
          <p:nvPr>
            <p:ph type="body" sz="quarter" idx="13" hasCustomPrompt="1"/>
          </p:nvPr>
        </p:nvSpPr>
        <p:spPr>
          <a:xfrm>
            <a:off x="597694" y="715962"/>
            <a:ext cx="1443037" cy="1358900"/>
          </a:xfrm>
        </p:spPr>
        <p:txBody>
          <a:bodyPr anchor="ctr"/>
          <a:lstStyle>
            <a:lvl1pPr>
              <a:defRPr sz="8000">
                <a:solidFill>
                  <a:schemeClr val="accent3"/>
                </a:solidFill>
                <a:latin typeface="+mj-lt"/>
              </a:defRPr>
            </a:lvl1pPr>
          </a:lstStyle>
          <a:p>
            <a:pPr lvl="0"/>
            <a:r>
              <a:rPr lang="en-US" dirty="0"/>
              <a:t>xx</a:t>
            </a:r>
            <a:endParaRPr lang="en-GB" dirty="0"/>
          </a:p>
        </p:txBody>
      </p:sp>
      <p:sp>
        <p:nvSpPr>
          <p:cNvPr id="17" name="Freeform: Shape 16">
            <a:extLst>
              <a:ext uri="{FF2B5EF4-FFF2-40B4-BE49-F238E27FC236}">
                <a16:creationId xmlns:a16="http://schemas.microsoft.com/office/drawing/2014/main" id="{2D3C2E95-420E-45C3-80CC-0B1D13E7F42E}"/>
              </a:ext>
            </a:extLst>
          </p:cNvPr>
          <p:cNvSpPr/>
          <p:nvPr/>
        </p:nvSpPr>
        <p:spPr>
          <a:xfrm>
            <a:off x="1007436" y="1867236"/>
            <a:ext cx="7461204" cy="4990763"/>
          </a:xfrm>
          <a:custGeom>
            <a:avLst/>
            <a:gdLst>
              <a:gd name="connsiteX0" fmla="*/ 5094516 w 7461204"/>
              <a:gd name="connsiteY0" fmla="*/ 7 h 4990763"/>
              <a:gd name="connsiteX1" fmla="*/ 7461204 w 7461204"/>
              <a:gd name="connsiteY1" fmla="*/ 573855 h 4990763"/>
              <a:gd name="connsiteX2" fmla="*/ 6375450 w 7461204"/>
              <a:gd name="connsiteY2" fmla="*/ 2892621 h 4990763"/>
              <a:gd name="connsiteX3" fmla="*/ 5089842 w 7461204"/>
              <a:gd name="connsiteY3" fmla="*/ 2554857 h 4990763"/>
              <a:gd name="connsiteX4" fmla="*/ 4988162 w 7461204"/>
              <a:gd name="connsiteY4" fmla="*/ 2560701 h 4990763"/>
              <a:gd name="connsiteX5" fmla="*/ 3354029 w 7461204"/>
              <a:gd name="connsiteY5" fmla="*/ 3236000 h 4990763"/>
              <a:gd name="connsiteX6" fmla="*/ 2536597 w 7461204"/>
              <a:gd name="connsiteY6" fmla="*/ 4783768 h 4990763"/>
              <a:gd name="connsiteX7" fmla="*/ 2517318 w 7461204"/>
              <a:gd name="connsiteY7" fmla="*/ 4990763 h 4990763"/>
              <a:gd name="connsiteX8" fmla="*/ 0 w 7461204"/>
              <a:gd name="connsiteY8" fmla="*/ 4990763 h 4990763"/>
              <a:gd name="connsiteX9" fmla="*/ 4038 w 7461204"/>
              <a:gd name="connsiteY9" fmla="*/ 4772730 h 4990763"/>
              <a:gd name="connsiteX10" fmla="*/ 1748430 w 7461204"/>
              <a:gd name="connsiteY10" fmla="*/ 1242371 h 4990763"/>
              <a:gd name="connsiteX11" fmla="*/ 1762455 w 7461204"/>
              <a:gd name="connsiteY11" fmla="*/ 1229515 h 4990763"/>
              <a:gd name="connsiteX12" fmla="*/ 4860770 w 7461204"/>
              <a:gd name="connsiteY12" fmla="*/ 5851 h 4990763"/>
              <a:gd name="connsiteX13" fmla="*/ 5094516 w 7461204"/>
              <a:gd name="connsiteY13" fmla="*/ 7 h 4990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461204" h="4990763">
                <a:moveTo>
                  <a:pt x="5094516" y="7"/>
                </a:moveTo>
                <a:cubicBezTo>
                  <a:pt x="5918023" y="-1325"/>
                  <a:pt x="6729761" y="195497"/>
                  <a:pt x="7461204" y="573855"/>
                </a:cubicBezTo>
                <a:lnTo>
                  <a:pt x="6375450" y="2892621"/>
                </a:lnTo>
                <a:cubicBezTo>
                  <a:pt x="5983926" y="2669295"/>
                  <a:pt x="5540575" y="2552815"/>
                  <a:pt x="5089842" y="2554857"/>
                </a:cubicBezTo>
                <a:cubicBezTo>
                  <a:pt x="5055948" y="2554857"/>
                  <a:pt x="5022056" y="2560701"/>
                  <a:pt x="4988162" y="2560701"/>
                </a:cubicBezTo>
                <a:cubicBezTo>
                  <a:pt x="4381099" y="2587133"/>
                  <a:pt x="3802655" y="2826173"/>
                  <a:pt x="3354029" y="3236000"/>
                </a:cubicBezTo>
                <a:cubicBezTo>
                  <a:pt x="2892003" y="3658069"/>
                  <a:pt x="2617942" y="4209038"/>
                  <a:pt x="2536597" y="4783768"/>
                </a:cubicBezTo>
                <a:lnTo>
                  <a:pt x="2517318" y="4990763"/>
                </a:lnTo>
                <a:lnTo>
                  <a:pt x="0" y="4990763"/>
                </a:lnTo>
                <a:lnTo>
                  <a:pt x="4038" y="4772730"/>
                </a:lnTo>
                <a:cubicBezTo>
                  <a:pt x="91176" y="3458897"/>
                  <a:pt x="679524" y="2178307"/>
                  <a:pt x="1748430" y="1242371"/>
                </a:cubicBezTo>
                <a:lnTo>
                  <a:pt x="1762455" y="1229515"/>
                </a:lnTo>
                <a:cubicBezTo>
                  <a:pt x="2630148" y="487990"/>
                  <a:pt x="3720551" y="57341"/>
                  <a:pt x="4860770" y="5851"/>
                </a:cubicBezTo>
                <a:cubicBezTo>
                  <a:pt x="4941413" y="7"/>
                  <a:pt x="5018550" y="7"/>
                  <a:pt x="5094516" y="7"/>
                </a:cubicBezTo>
                <a:close/>
              </a:path>
            </a:pathLst>
          </a:custGeom>
          <a:solidFill>
            <a:schemeClr val="tx1">
              <a:alpha val="7000"/>
            </a:schemeClr>
          </a:solidFill>
          <a:ln w="104905" cap="flat">
            <a:noFill/>
            <a:prstDash val="solid"/>
            <a:miter/>
          </a:ln>
        </p:spPr>
        <p:txBody>
          <a:bodyPr wrap="square" rtlCol="0" anchor="ctr">
            <a:noAutofit/>
          </a:bodyPr>
          <a:lstStyle/>
          <a:p>
            <a:endParaRPr lang="en-GB"/>
          </a:p>
        </p:txBody>
      </p:sp>
      <p:sp>
        <p:nvSpPr>
          <p:cNvPr id="15" name="Freeform: Shape 14">
            <a:extLst>
              <a:ext uri="{FF2B5EF4-FFF2-40B4-BE49-F238E27FC236}">
                <a16:creationId xmlns:a16="http://schemas.microsoft.com/office/drawing/2014/main" id="{58A3224D-4586-4B25-89C8-DCB7044B0758}"/>
              </a:ext>
            </a:extLst>
          </p:cNvPr>
          <p:cNvSpPr/>
          <p:nvPr/>
        </p:nvSpPr>
        <p:spPr>
          <a:xfrm>
            <a:off x="6989446" y="0"/>
            <a:ext cx="5202554" cy="6857999"/>
          </a:xfrm>
          <a:custGeom>
            <a:avLst/>
            <a:gdLst>
              <a:gd name="connsiteX0" fmla="*/ 1285629 w 5202554"/>
              <a:gd name="connsiteY0" fmla="*/ 0 h 6857999"/>
              <a:gd name="connsiteX1" fmla="*/ 5202554 w 5202554"/>
              <a:gd name="connsiteY1" fmla="*/ 0 h 6857999"/>
              <a:gd name="connsiteX2" fmla="*/ 5202554 w 5202554"/>
              <a:gd name="connsiteY2" fmla="*/ 837718 h 6857999"/>
              <a:gd name="connsiteX3" fmla="*/ 5110804 w 5202554"/>
              <a:gd name="connsiteY3" fmla="*/ 835124 h 6857999"/>
              <a:gd name="connsiteX4" fmla="*/ 5008852 w 5202554"/>
              <a:gd name="connsiteY4" fmla="*/ 840983 h 6857999"/>
              <a:gd name="connsiteX5" fmla="*/ 3370342 w 5202554"/>
              <a:gd name="connsiteY5" fmla="*/ 1518091 h 6857999"/>
              <a:gd name="connsiteX6" fmla="*/ 3204529 w 5202554"/>
              <a:gd name="connsiteY6" fmla="*/ 5186845 h 6857999"/>
              <a:gd name="connsiteX7" fmla="*/ 5004568 w 5202554"/>
              <a:gd name="connsiteY7" fmla="*/ 6029575 h 6857999"/>
              <a:gd name="connsiteX8" fmla="*/ 5202554 w 5202554"/>
              <a:gd name="connsiteY8" fmla="*/ 6029071 h 6857999"/>
              <a:gd name="connsiteX9" fmla="*/ 5202554 w 5202554"/>
              <a:gd name="connsiteY9" fmla="*/ 6857999 h 6857999"/>
              <a:gd name="connsiteX10" fmla="*/ 1332232 w 5202554"/>
              <a:gd name="connsiteY10" fmla="*/ 6857999 h 6857999"/>
              <a:gd name="connsiteX11" fmla="*/ 1277634 w 5202554"/>
              <a:gd name="connsiteY11" fmla="*/ 6798736 h 6857999"/>
              <a:gd name="connsiteX12" fmla="*/ 1047286 w 5202554"/>
              <a:gd name="connsiteY12" fmla="*/ 28287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02554" h="6857999">
                <a:moveTo>
                  <a:pt x="1285629" y="0"/>
                </a:moveTo>
                <a:lnTo>
                  <a:pt x="5202554" y="0"/>
                </a:lnTo>
                <a:lnTo>
                  <a:pt x="5202554" y="837718"/>
                </a:lnTo>
                <a:lnTo>
                  <a:pt x="5110804" y="835124"/>
                </a:lnTo>
                <a:cubicBezTo>
                  <a:pt x="5076820" y="835124"/>
                  <a:pt x="5042836" y="840983"/>
                  <a:pt x="5008852" y="840983"/>
                </a:cubicBezTo>
                <a:cubicBezTo>
                  <a:pt x="4400162" y="867486"/>
                  <a:pt x="3820169" y="1107166"/>
                  <a:pt x="3370342" y="1518091"/>
                </a:cubicBezTo>
                <a:cubicBezTo>
                  <a:pt x="2311454" y="2485403"/>
                  <a:pt x="2237217" y="4127959"/>
                  <a:pt x="3204529" y="5186845"/>
                </a:cubicBezTo>
                <a:cubicBezTo>
                  <a:pt x="3688185" y="5716289"/>
                  <a:pt x="4340653" y="5999569"/>
                  <a:pt x="5004568" y="6029575"/>
                </a:cubicBezTo>
                <a:lnTo>
                  <a:pt x="5202554" y="6029071"/>
                </a:lnTo>
                <a:lnTo>
                  <a:pt x="5202554" y="6857999"/>
                </a:lnTo>
                <a:lnTo>
                  <a:pt x="1332232" y="6857999"/>
                </a:lnTo>
                <a:lnTo>
                  <a:pt x="1277634" y="6798736"/>
                </a:lnTo>
                <a:cubicBezTo>
                  <a:pt x="-364643" y="4923144"/>
                  <a:pt x="-404431" y="2193374"/>
                  <a:pt x="1047286" y="282871"/>
                </a:cubicBezTo>
                <a:close/>
              </a:path>
            </a:pathLst>
          </a:custGeom>
          <a:solidFill>
            <a:schemeClr val="accent2"/>
          </a:solidFill>
          <a:ln w="104905" cap="flat">
            <a:noFill/>
            <a:prstDash val="solid"/>
            <a:miter/>
          </a:ln>
        </p:spPr>
        <p:txBody>
          <a:bodyPr wrap="square" rtlCol="0" anchor="ctr">
            <a:noAutofit/>
          </a:bodyPr>
          <a:lstStyle/>
          <a:p>
            <a:endParaRPr lang="en-GB"/>
          </a:p>
        </p:txBody>
      </p:sp>
      <p:sp>
        <p:nvSpPr>
          <p:cNvPr id="11" name="Freeform: Shape 10">
            <a:extLst>
              <a:ext uri="{FF2B5EF4-FFF2-40B4-BE49-F238E27FC236}">
                <a16:creationId xmlns:a16="http://schemas.microsoft.com/office/drawing/2014/main" id="{C120FCE8-9B4A-42D5-AEE5-13C78CB6A84F}"/>
              </a:ext>
            </a:extLst>
          </p:cNvPr>
          <p:cNvSpPr/>
          <p:nvPr/>
        </p:nvSpPr>
        <p:spPr>
          <a:xfrm>
            <a:off x="9949466" y="0"/>
            <a:ext cx="2242534" cy="1469000"/>
          </a:xfrm>
          <a:custGeom>
            <a:avLst/>
            <a:gdLst>
              <a:gd name="connsiteX0" fmla="*/ 0 w 2242534"/>
              <a:gd name="connsiteY0" fmla="*/ 0 h 1469000"/>
              <a:gd name="connsiteX1" fmla="*/ 2242534 w 2242534"/>
              <a:gd name="connsiteY1" fmla="*/ 0 h 1469000"/>
              <a:gd name="connsiteX2" fmla="*/ 2242534 w 2242534"/>
              <a:gd name="connsiteY2" fmla="*/ 1468486 h 1469000"/>
              <a:gd name="connsiteX3" fmla="*/ 2227734 w 2242534"/>
              <a:gd name="connsiteY3" fmla="*/ 1469000 h 1469000"/>
              <a:gd name="connsiteX4" fmla="*/ 96650 w 2242534"/>
              <a:gd name="connsiteY4" fmla="*/ 200632 h 146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2534" h="1469000">
                <a:moveTo>
                  <a:pt x="0" y="0"/>
                </a:moveTo>
                <a:lnTo>
                  <a:pt x="2242534" y="0"/>
                </a:lnTo>
                <a:lnTo>
                  <a:pt x="2242534" y="1468486"/>
                </a:lnTo>
                <a:lnTo>
                  <a:pt x="2227734" y="1469000"/>
                </a:lnTo>
                <a:cubicBezTo>
                  <a:pt x="1307504" y="1469000"/>
                  <a:pt x="507060" y="956129"/>
                  <a:pt x="96650" y="20063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pic>
        <p:nvPicPr>
          <p:cNvPr id="9" name="Picture 8" descr="A picture containing drawing&#10;&#10;Description automatically generated">
            <a:extLst>
              <a:ext uri="{FF2B5EF4-FFF2-40B4-BE49-F238E27FC236}">
                <a16:creationId xmlns:a16="http://schemas.microsoft.com/office/drawing/2014/main" id="{41BDC194-F4A7-4AA4-8220-5D65CE0BE805}"/>
              </a:ext>
            </a:extLst>
          </p:cNvPr>
          <p:cNvPicPr>
            <a:picLocks/>
          </p:cNvPicPr>
          <p:nvPr/>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Tree>
    <p:extLst>
      <p:ext uri="{BB962C8B-B14F-4D97-AF65-F5344CB8AC3E}">
        <p14:creationId xmlns:p14="http://schemas.microsoft.com/office/powerpoint/2010/main" val="1991028415"/>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Full Text">
    <p:bg>
      <p:bgRef idx="1001">
        <a:schemeClr val="bg1"/>
      </p:bgRef>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D70B19A4-8CA0-4D14-91C6-6A542D5D09E9}"/>
              </a:ext>
            </a:extLst>
          </p:cNvPr>
          <p:cNvSpPr/>
          <p:nvPr/>
        </p:nvSpPr>
        <p:spPr>
          <a:xfrm>
            <a:off x="11437770" y="3908484"/>
            <a:ext cx="754231" cy="2949516"/>
          </a:xfrm>
          <a:custGeom>
            <a:avLst/>
            <a:gdLst>
              <a:gd name="connsiteX0" fmla="*/ 754231 w 754231"/>
              <a:gd name="connsiteY0" fmla="*/ 0 h 2949516"/>
              <a:gd name="connsiteX1" fmla="*/ 754231 w 754231"/>
              <a:gd name="connsiteY1" fmla="*/ 2949516 h 2949516"/>
              <a:gd name="connsiteX2" fmla="*/ 7207 w 754231"/>
              <a:gd name="connsiteY2" fmla="*/ 2949516 h 2949516"/>
              <a:gd name="connsiteX3" fmla="*/ 1318 w 754231"/>
              <a:gd name="connsiteY3" fmla="*/ 2838768 h 2949516"/>
              <a:gd name="connsiteX4" fmla="*/ 1267 w 754231"/>
              <a:gd name="connsiteY4" fmla="*/ 2829255 h 2949516"/>
              <a:gd name="connsiteX5" fmla="*/ 890 w 754231"/>
              <a:gd name="connsiteY5" fmla="*/ 2823331 h 2949516"/>
              <a:gd name="connsiteX6" fmla="*/ 1123 w 754231"/>
              <a:gd name="connsiteY6" fmla="*/ 2802255 h 2949516"/>
              <a:gd name="connsiteX7" fmla="*/ 0 w 754231"/>
              <a:gd name="connsiteY7" fmla="*/ 2591788 h 2949516"/>
              <a:gd name="connsiteX8" fmla="*/ 4671 w 754231"/>
              <a:gd name="connsiteY8" fmla="*/ 2481632 h 2949516"/>
              <a:gd name="connsiteX9" fmla="*/ 5159 w 754231"/>
              <a:gd name="connsiteY9" fmla="*/ 2437561 h 2949516"/>
              <a:gd name="connsiteX10" fmla="*/ 7889 w 754231"/>
              <a:gd name="connsiteY10" fmla="*/ 2405742 h 2949516"/>
              <a:gd name="connsiteX11" fmla="*/ 10460 w 754231"/>
              <a:gd name="connsiteY11" fmla="*/ 2345131 h 2949516"/>
              <a:gd name="connsiteX12" fmla="*/ 32666 w 754231"/>
              <a:gd name="connsiteY12" fmla="*/ 2099253 h 2949516"/>
              <a:gd name="connsiteX13" fmla="*/ 36664 w 754231"/>
              <a:gd name="connsiteY13" fmla="*/ 2070427 h 2949516"/>
              <a:gd name="connsiteX14" fmla="*/ 38136 w 754231"/>
              <a:gd name="connsiteY14" fmla="*/ 2053275 h 2949516"/>
              <a:gd name="connsiteX15" fmla="*/ 44530 w 754231"/>
              <a:gd name="connsiteY15" fmla="*/ 2013696 h 2949516"/>
              <a:gd name="connsiteX16" fmla="*/ 66590 w 754231"/>
              <a:gd name="connsiteY16" fmla="*/ 1854610 h 2949516"/>
              <a:gd name="connsiteX17" fmla="*/ 92736 w 754231"/>
              <a:gd name="connsiteY17" fmla="*/ 1715341 h 2949516"/>
              <a:gd name="connsiteX18" fmla="*/ 99704 w 754231"/>
              <a:gd name="connsiteY18" fmla="*/ 1672213 h 2949516"/>
              <a:gd name="connsiteX19" fmla="*/ 104931 w 754231"/>
              <a:gd name="connsiteY19" fmla="*/ 1650381 h 2949516"/>
              <a:gd name="connsiteX20" fmla="*/ 112201 w 754231"/>
              <a:gd name="connsiteY20" fmla="*/ 1611659 h 2949516"/>
              <a:gd name="connsiteX21" fmla="*/ 169467 w 754231"/>
              <a:gd name="connsiteY21" fmla="*/ 1370855 h 2949516"/>
              <a:gd name="connsiteX22" fmla="*/ 183333 w 754231"/>
              <a:gd name="connsiteY22" fmla="*/ 1322912 h 2949516"/>
              <a:gd name="connsiteX23" fmla="*/ 189749 w 754231"/>
              <a:gd name="connsiteY23" fmla="*/ 1296117 h 2949516"/>
              <a:gd name="connsiteX24" fmla="*/ 203407 w 754231"/>
              <a:gd name="connsiteY24" fmla="*/ 1253508 h 2949516"/>
              <a:gd name="connsiteX25" fmla="*/ 238360 w 754231"/>
              <a:gd name="connsiteY25" fmla="*/ 1132655 h 2949516"/>
              <a:gd name="connsiteX26" fmla="*/ 297907 w 754231"/>
              <a:gd name="connsiteY26" fmla="*/ 958693 h 2949516"/>
              <a:gd name="connsiteX27" fmla="*/ 308154 w 754231"/>
              <a:gd name="connsiteY27" fmla="*/ 926725 h 2949516"/>
              <a:gd name="connsiteX28" fmla="*/ 312571 w 754231"/>
              <a:gd name="connsiteY28" fmla="*/ 915856 h 2949516"/>
              <a:gd name="connsiteX29" fmla="*/ 318849 w 754231"/>
              <a:gd name="connsiteY29" fmla="*/ 897515 h 2949516"/>
              <a:gd name="connsiteX30" fmla="*/ 410903 w 754231"/>
              <a:gd name="connsiteY30" fmla="*/ 665891 h 2949516"/>
              <a:gd name="connsiteX31" fmla="*/ 441034 w 754231"/>
              <a:gd name="connsiteY31" fmla="*/ 599675 h 2949516"/>
              <a:gd name="connsiteX32" fmla="*/ 454806 w 754231"/>
              <a:gd name="connsiteY32" fmla="*/ 565779 h 2949516"/>
              <a:gd name="connsiteX33" fmla="*/ 473837 w 754231"/>
              <a:gd name="connsiteY33" fmla="*/ 527585 h 2949516"/>
              <a:gd name="connsiteX34" fmla="*/ 514492 w 754231"/>
              <a:gd name="connsiteY34" fmla="*/ 438240 h 2949516"/>
              <a:gd name="connsiteX35" fmla="*/ 629587 w 754231"/>
              <a:gd name="connsiteY35" fmla="*/ 215017 h 2949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754231" h="2949516">
                <a:moveTo>
                  <a:pt x="754231" y="0"/>
                </a:moveTo>
                <a:lnTo>
                  <a:pt x="754231" y="2949516"/>
                </a:lnTo>
                <a:lnTo>
                  <a:pt x="7207" y="2949516"/>
                </a:lnTo>
                <a:lnTo>
                  <a:pt x="1318" y="2838768"/>
                </a:lnTo>
                <a:lnTo>
                  <a:pt x="1267" y="2829255"/>
                </a:lnTo>
                <a:lnTo>
                  <a:pt x="890" y="2823331"/>
                </a:lnTo>
                <a:lnTo>
                  <a:pt x="1123" y="2802255"/>
                </a:lnTo>
                <a:lnTo>
                  <a:pt x="0" y="2591788"/>
                </a:lnTo>
                <a:lnTo>
                  <a:pt x="4671" y="2481632"/>
                </a:lnTo>
                <a:lnTo>
                  <a:pt x="5159" y="2437561"/>
                </a:lnTo>
                <a:lnTo>
                  <a:pt x="7889" y="2405742"/>
                </a:lnTo>
                <a:lnTo>
                  <a:pt x="10460" y="2345131"/>
                </a:lnTo>
                <a:cubicBezTo>
                  <a:pt x="15906" y="2263016"/>
                  <a:pt x="23310" y="2181031"/>
                  <a:pt x="32666" y="2099253"/>
                </a:cubicBezTo>
                <a:lnTo>
                  <a:pt x="36664" y="2070427"/>
                </a:lnTo>
                <a:lnTo>
                  <a:pt x="38136" y="2053275"/>
                </a:lnTo>
                <a:lnTo>
                  <a:pt x="44530" y="2013696"/>
                </a:lnTo>
                <a:lnTo>
                  <a:pt x="66590" y="1854610"/>
                </a:lnTo>
                <a:lnTo>
                  <a:pt x="92736" y="1715341"/>
                </a:lnTo>
                <a:lnTo>
                  <a:pt x="99704" y="1672213"/>
                </a:lnTo>
                <a:lnTo>
                  <a:pt x="104931" y="1650381"/>
                </a:lnTo>
                <a:lnTo>
                  <a:pt x="112201" y="1611659"/>
                </a:lnTo>
                <a:cubicBezTo>
                  <a:pt x="129348" y="1531007"/>
                  <a:pt x="148439" y="1450714"/>
                  <a:pt x="169467" y="1370855"/>
                </a:cubicBezTo>
                <a:lnTo>
                  <a:pt x="183333" y="1322912"/>
                </a:lnTo>
                <a:lnTo>
                  <a:pt x="189749" y="1296117"/>
                </a:lnTo>
                <a:lnTo>
                  <a:pt x="203407" y="1253508"/>
                </a:lnTo>
                <a:lnTo>
                  <a:pt x="238360" y="1132655"/>
                </a:lnTo>
                <a:lnTo>
                  <a:pt x="297907" y="958693"/>
                </a:lnTo>
                <a:lnTo>
                  <a:pt x="308154" y="926725"/>
                </a:lnTo>
                <a:lnTo>
                  <a:pt x="312571" y="915856"/>
                </a:lnTo>
                <a:lnTo>
                  <a:pt x="318849" y="897515"/>
                </a:lnTo>
                <a:cubicBezTo>
                  <a:pt x="347607" y="819696"/>
                  <a:pt x="378294" y="742463"/>
                  <a:pt x="410903" y="665891"/>
                </a:cubicBezTo>
                <a:lnTo>
                  <a:pt x="441034" y="599675"/>
                </a:lnTo>
                <a:lnTo>
                  <a:pt x="454806" y="565779"/>
                </a:lnTo>
                <a:lnTo>
                  <a:pt x="473837" y="527585"/>
                </a:lnTo>
                <a:lnTo>
                  <a:pt x="514492" y="438240"/>
                </a:lnTo>
                <a:cubicBezTo>
                  <a:pt x="550941" y="363069"/>
                  <a:pt x="589308" y="288636"/>
                  <a:pt x="629587" y="21501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p:txBody>
          <a:bodyPr/>
          <a:lstStyle>
            <a:lvl1pPr>
              <a:defRPr>
                <a:solidFill>
                  <a:schemeClr val="tx2"/>
                </a:solidFill>
              </a:defRPr>
            </a:lvl1pPr>
          </a:lstStyle>
          <a:p>
            <a:endParaRPr lang="en-GB"/>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lvl1pPr>
              <a:defRPr>
                <a:solidFill>
                  <a:schemeClr val="bg1"/>
                </a:solidFill>
              </a:defRPr>
            </a:lvl1pPr>
          </a:lstStyle>
          <a:p>
            <a:fld id="{21F79131-C817-4EAF-B3BC-6511779B5E04}" type="slidenum">
              <a:rPr lang="en-GB" smtClean="0"/>
              <a:pPr/>
              <a:t>‹#›</a:t>
            </a:fld>
            <a:endParaRPr lang="en-GB" dirty="0"/>
          </a:p>
        </p:txBody>
      </p:sp>
      <p:sp>
        <p:nvSpPr>
          <p:cNvPr id="7" name="Title 1">
            <a:extLst>
              <a:ext uri="{FF2B5EF4-FFF2-40B4-BE49-F238E27FC236}">
                <a16:creationId xmlns:a16="http://schemas.microsoft.com/office/drawing/2014/main" id="{6C8D97AA-7FAA-4B6A-AFBD-BFA00AE8688B}"/>
              </a:ext>
            </a:extLst>
          </p:cNvPr>
          <p:cNvSpPr>
            <a:spLocks noGrp="1"/>
          </p:cNvSpPr>
          <p:nvPr>
            <p:ph type="title" hasCustomPrompt="1"/>
          </p:nvPr>
        </p:nvSpPr>
        <p:spPr>
          <a:xfrm>
            <a:off x="186692" y="124621"/>
            <a:ext cx="11273788" cy="484980"/>
          </a:xfrm>
        </p:spPr>
        <p:txBody>
          <a:bodyPr/>
          <a:lstStyle>
            <a:lvl1pPr>
              <a:defRPr>
                <a:solidFill>
                  <a:schemeClr val="accent1"/>
                </a:solidFill>
              </a:defRPr>
            </a:lvl1pPr>
          </a:lstStyle>
          <a:p>
            <a:r>
              <a:rPr lang="en-US" dirty="0"/>
              <a:t>Your main outtake goes here</a:t>
            </a:r>
            <a:endParaRPr lang="en-GB" dirty="0"/>
          </a:p>
        </p:txBody>
      </p:sp>
      <p:sp>
        <p:nvSpPr>
          <p:cNvPr id="8" name="Text Placeholder 8">
            <a:extLst>
              <a:ext uri="{FF2B5EF4-FFF2-40B4-BE49-F238E27FC236}">
                <a16:creationId xmlns:a16="http://schemas.microsoft.com/office/drawing/2014/main" id="{2BC8288F-B3D6-4744-8D9D-B599FA9B1A2C}"/>
              </a:ext>
            </a:extLst>
          </p:cNvPr>
          <p:cNvSpPr>
            <a:spLocks noGrp="1"/>
          </p:cNvSpPr>
          <p:nvPr>
            <p:ph type="body" sz="quarter" idx="13" hasCustomPrompt="1"/>
          </p:nvPr>
        </p:nvSpPr>
        <p:spPr>
          <a:xfrm>
            <a:off x="192086" y="581022"/>
            <a:ext cx="11268393" cy="785816"/>
          </a:xfrm>
        </p:spPr>
        <p:txBody>
          <a:bodyPr/>
          <a:lstStyle>
            <a:lvl1pPr>
              <a:defRPr sz="2000">
                <a:solidFill>
                  <a:schemeClr val="tx2"/>
                </a:solidFill>
                <a:latin typeface="+mn-lt"/>
              </a:defRPr>
            </a:lvl1pPr>
            <a:lvl2pPr>
              <a:defRPr sz="2000">
                <a:solidFill>
                  <a:schemeClr val="tx2"/>
                </a:solidFill>
                <a:latin typeface="+mn-lt"/>
              </a:defRPr>
            </a:lvl2pPr>
            <a:lvl3pPr>
              <a:defRPr sz="1800">
                <a:solidFill>
                  <a:schemeClr val="tx2"/>
                </a:solidFill>
                <a:latin typeface="+mn-lt"/>
              </a:defRPr>
            </a:lvl3pPr>
            <a:lvl4pPr>
              <a:defRPr sz="1600">
                <a:solidFill>
                  <a:schemeClr val="tx2"/>
                </a:solidFill>
                <a:latin typeface="+mn-lt"/>
              </a:defRPr>
            </a:lvl4pPr>
            <a:lvl5pPr>
              <a:defRPr sz="1400">
                <a:solidFill>
                  <a:schemeClr val="tx2"/>
                </a:solidFill>
                <a:latin typeface="+mn-lt"/>
              </a:defRPr>
            </a:lvl5pPr>
          </a:lstStyle>
          <a:p>
            <a:pPr lvl="0"/>
            <a:r>
              <a:rPr lang="en-US" dirty="0"/>
              <a:t>Your sub-outtake goes here, allowing for up to 2 lines of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ext Placeholder 8">
            <a:extLst>
              <a:ext uri="{FF2B5EF4-FFF2-40B4-BE49-F238E27FC236}">
                <a16:creationId xmlns:a16="http://schemas.microsoft.com/office/drawing/2014/main" id="{CCADCAB4-D74B-4523-BD61-ADF8E5FBB2DD}"/>
              </a:ext>
            </a:extLst>
          </p:cNvPr>
          <p:cNvSpPr>
            <a:spLocks noGrp="1"/>
          </p:cNvSpPr>
          <p:nvPr>
            <p:ph type="body" sz="quarter" idx="14" hasCustomPrompt="1"/>
          </p:nvPr>
        </p:nvSpPr>
        <p:spPr>
          <a:xfrm>
            <a:off x="192087" y="1314181"/>
            <a:ext cx="5018088" cy="785816"/>
          </a:xfrm>
        </p:spPr>
        <p:txBody>
          <a:bodyPr/>
          <a:lstStyle>
            <a:lvl1pPr>
              <a:defRPr sz="1800" b="1">
                <a:solidFill>
                  <a:schemeClr val="tx2"/>
                </a:solidFill>
                <a:latin typeface="+mn-lt"/>
              </a:defRPr>
            </a:lvl1pPr>
            <a:lvl2pPr>
              <a:defRPr sz="1800" b="0">
                <a:solidFill>
                  <a:schemeClr val="tx2"/>
                </a:solidFill>
                <a:latin typeface="+mn-lt"/>
              </a:defRPr>
            </a:lvl2pPr>
            <a:lvl3pPr>
              <a:defRPr sz="1600" b="0">
                <a:solidFill>
                  <a:schemeClr val="tx2"/>
                </a:solidFill>
                <a:latin typeface="+mn-lt"/>
              </a:defRPr>
            </a:lvl3pPr>
            <a:lvl4pPr>
              <a:defRPr sz="14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0" name="Graphic 9">
            <a:extLst>
              <a:ext uri="{FF2B5EF4-FFF2-40B4-BE49-F238E27FC236}">
                <a16:creationId xmlns:a16="http://schemas.microsoft.com/office/drawing/2014/main" id="{37310A8D-FEDE-47FC-A15F-4283E34F993F}"/>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24" name="Text Placeholder 8">
            <a:extLst>
              <a:ext uri="{FF2B5EF4-FFF2-40B4-BE49-F238E27FC236}">
                <a16:creationId xmlns:a16="http://schemas.microsoft.com/office/drawing/2014/main" id="{C809AB6E-7277-4C16-AB91-767F97EAB93B}"/>
              </a:ext>
            </a:extLst>
          </p:cNvPr>
          <p:cNvSpPr>
            <a:spLocks noGrp="1"/>
          </p:cNvSpPr>
          <p:nvPr>
            <p:ph type="body" sz="quarter" idx="15" hasCustomPrompt="1"/>
          </p:nvPr>
        </p:nvSpPr>
        <p:spPr>
          <a:xfrm>
            <a:off x="192086" y="2244752"/>
            <a:ext cx="7036850" cy="4032225"/>
          </a:xfrm>
        </p:spPr>
        <p:txBody>
          <a:bodyPr/>
          <a:lstStyle>
            <a:lvl1pPr>
              <a:defRPr sz="1800" b="0">
                <a:solidFill>
                  <a:schemeClr val="tx2"/>
                </a:solidFill>
                <a:latin typeface="+mn-lt"/>
              </a:defRPr>
            </a:lvl1pPr>
            <a:lvl2pPr>
              <a:defRPr sz="1800" b="0">
                <a:solidFill>
                  <a:schemeClr val="tx2"/>
                </a:solidFill>
                <a:latin typeface="+mn-lt"/>
              </a:defRPr>
            </a:lvl2pPr>
            <a:lvl3pPr>
              <a:defRPr sz="1600" b="0">
                <a:solidFill>
                  <a:schemeClr val="tx2"/>
                </a:solidFill>
                <a:latin typeface="+mn-lt"/>
              </a:defRPr>
            </a:lvl3pPr>
            <a:lvl4pPr>
              <a:defRPr sz="14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87661277"/>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eal Reverse 3">
    <p:bg>
      <p:bgRef idx="1001">
        <a:schemeClr val="bg1"/>
      </p:bgRef>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7739F483-22E9-4E90-8DCA-9B088C3097DC}"/>
              </a:ext>
            </a:extLst>
          </p:cNvPr>
          <p:cNvSpPr/>
          <p:nvPr/>
        </p:nvSpPr>
        <p:spPr>
          <a:xfrm>
            <a:off x="0" y="0"/>
            <a:ext cx="6689725" cy="6858000"/>
          </a:xfrm>
          <a:custGeom>
            <a:avLst/>
            <a:gdLst>
              <a:gd name="connsiteX0" fmla="*/ 0 w 6689725"/>
              <a:gd name="connsiteY0" fmla="*/ 0 h 6858000"/>
              <a:gd name="connsiteX1" fmla="*/ 2727845 w 6689725"/>
              <a:gd name="connsiteY1" fmla="*/ 0 h 6858000"/>
              <a:gd name="connsiteX2" fmla="*/ 3515434 w 6689725"/>
              <a:gd name="connsiteY2" fmla="*/ 0 h 6858000"/>
              <a:gd name="connsiteX3" fmla="*/ 6243279 w 6689725"/>
              <a:gd name="connsiteY3" fmla="*/ 0 h 6858000"/>
              <a:gd name="connsiteX4" fmla="*/ 6294652 w 6689725"/>
              <a:gd name="connsiteY4" fmla="*/ 173227 h 6858000"/>
              <a:gd name="connsiteX5" fmla="*/ 6689725 w 6689725"/>
              <a:gd name="connsiteY5" fmla="*/ 3232151 h 6858000"/>
              <a:gd name="connsiteX6" fmla="*/ 6223670 w 6689725"/>
              <a:gd name="connsiteY6" fmla="*/ 6530422 h 6858000"/>
              <a:gd name="connsiteX7" fmla="*/ 6110353 w 6689725"/>
              <a:gd name="connsiteY7" fmla="*/ 6858000 h 6858000"/>
              <a:gd name="connsiteX8" fmla="*/ 3382508 w 6689725"/>
              <a:gd name="connsiteY8" fmla="*/ 6858000 h 6858000"/>
              <a:gd name="connsiteX9" fmla="*/ 2727845 w 6689725"/>
              <a:gd name="connsiteY9" fmla="*/ 6858000 h 6858000"/>
              <a:gd name="connsiteX10" fmla="*/ 0 w 6689725"/>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89725" h="6858000">
                <a:moveTo>
                  <a:pt x="0" y="0"/>
                </a:moveTo>
                <a:lnTo>
                  <a:pt x="2727845" y="0"/>
                </a:lnTo>
                <a:lnTo>
                  <a:pt x="3515434" y="0"/>
                </a:lnTo>
                <a:lnTo>
                  <a:pt x="6243279" y="0"/>
                </a:lnTo>
                <a:lnTo>
                  <a:pt x="6294652" y="173227"/>
                </a:lnTo>
                <a:cubicBezTo>
                  <a:pt x="6545355" y="1065161"/>
                  <a:pt x="6689725" y="2112210"/>
                  <a:pt x="6689725" y="3232151"/>
                </a:cubicBezTo>
                <a:cubicBezTo>
                  <a:pt x="6689725" y="4453905"/>
                  <a:pt x="6517913" y="5588912"/>
                  <a:pt x="6223670" y="6530422"/>
                </a:cubicBezTo>
                <a:lnTo>
                  <a:pt x="6110353" y="6858000"/>
                </a:lnTo>
                <a:lnTo>
                  <a:pt x="3382508" y="6858000"/>
                </a:lnTo>
                <a:lnTo>
                  <a:pt x="2727845"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lvl1pPr>
              <a:defRPr>
                <a:solidFill>
                  <a:schemeClr val="tx2"/>
                </a:solidFill>
              </a:defRPr>
            </a:lvl1pPr>
          </a:lstStyle>
          <a:p>
            <a:fld id="{21F79131-C817-4EAF-B3BC-6511779B5E04}" type="slidenum">
              <a:rPr lang="en-GB" smtClean="0"/>
              <a:pPr/>
              <a:t>‹#›</a:t>
            </a:fld>
            <a:endParaRPr lang="en-GB"/>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a:xfrm>
            <a:off x="205740" y="6453983"/>
            <a:ext cx="4162352" cy="365125"/>
          </a:xfrm>
        </p:spPr>
        <p:txBody>
          <a:bodyPr/>
          <a:lstStyle>
            <a:lvl1pPr>
              <a:defRPr>
                <a:solidFill>
                  <a:schemeClr val="bg1"/>
                </a:solidFill>
              </a:defRPr>
            </a:lvl1pPr>
          </a:lstStyle>
          <a:p>
            <a:endParaRPr lang="en-GB" dirty="0"/>
          </a:p>
        </p:txBody>
      </p:sp>
      <p:pic>
        <p:nvPicPr>
          <p:cNvPr id="11" name="Graphic 10">
            <a:extLst>
              <a:ext uri="{FF2B5EF4-FFF2-40B4-BE49-F238E27FC236}">
                <a16:creationId xmlns:a16="http://schemas.microsoft.com/office/drawing/2014/main" id="{0140297E-ADF9-43EA-A9B1-5C8E3A77CDBF}"/>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2" name="Title 1">
            <a:extLst>
              <a:ext uri="{FF2B5EF4-FFF2-40B4-BE49-F238E27FC236}">
                <a16:creationId xmlns:a16="http://schemas.microsoft.com/office/drawing/2014/main" id="{A844E65C-7F2A-4B3C-B4CA-CD99C8F82697}"/>
              </a:ext>
            </a:extLst>
          </p:cNvPr>
          <p:cNvSpPr>
            <a:spLocks noGrp="1"/>
          </p:cNvSpPr>
          <p:nvPr>
            <p:ph type="title" hasCustomPrompt="1"/>
          </p:nvPr>
        </p:nvSpPr>
        <p:spPr>
          <a:xfrm>
            <a:off x="186692" y="124621"/>
            <a:ext cx="3385183" cy="1027904"/>
          </a:xfrm>
        </p:spPr>
        <p:txBody>
          <a:bodyPr/>
          <a:lstStyle>
            <a:lvl1pPr>
              <a:defRPr>
                <a:solidFill>
                  <a:schemeClr val="bg1"/>
                </a:solidFill>
              </a:defRPr>
            </a:lvl1pPr>
          </a:lstStyle>
          <a:p>
            <a:r>
              <a:rPr lang="en-US" dirty="0"/>
              <a:t>Your main outtake goes here</a:t>
            </a:r>
            <a:endParaRPr lang="en-GB" dirty="0"/>
          </a:p>
        </p:txBody>
      </p:sp>
      <p:sp>
        <p:nvSpPr>
          <p:cNvPr id="14" name="Freeform: Shape 13">
            <a:extLst>
              <a:ext uri="{FF2B5EF4-FFF2-40B4-BE49-F238E27FC236}">
                <a16:creationId xmlns:a16="http://schemas.microsoft.com/office/drawing/2014/main" id="{24F0EBD5-A8AC-4655-92AB-B6781C217C72}"/>
              </a:ext>
            </a:extLst>
          </p:cNvPr>
          <p:cNvSpPr/>
          <p:nvPr/>
        </p:nvSpPr>
        <p:spPr>
          <a:xfrm>
            <a:off x="4395727" y="6319045"/>
            <a:ext cx="7037118" cy="538955"/>
          </a:xfrm>
          <a:custGeom>
            <a:avLst/>
            <a:gdLst>
              <a:gd name="connsiteX0" fmla="*/ 3518559 w 7037118"/>
              <a:gd name="connsiteY0" fmla="*/ 0 h 538955"/>
              <a:gd name="connsiteX1" fmla="*/ 6992833 w 7037118"/>
              <a:gd name="connsiteY1" fmla="*/ 523794 h 538955"/>
              <a:gd name="connsiteX2" fmla="*/ 7037118 w 7037118"/>
              <a:gd name="connsiteY2" fmla="*/ 538955 h 538955"/>
              <a:gd name="connsiteX3" fmla="*/ 0 w 7037118"/>
              <a:gd name="connsiteY3" fmla="*/ 538955 h 538955"/>
              <a:gd name="connsiteX4" fmla="*/ 44285 w 7037118"/>
              <a:gd name="connsiteY4" fmla="*/ 523794 h 538955"/>
              <a:gd name="connsiteX5" fmla="*/ 3518559 w 7037118"/>
              <a:gd name="connsiteY5" fmla="*/ 0 h 538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37118" h="538955">
                <a:moveTo>
                  <a:pt x="3518559" y="0"/>
                </a:moveTo>
                <a:cubicBezTo>
                  <a:pt x="4776525" y="0"/>
                  <a:pt x="5960059" y="189747"/>
                  <a:pt x="6992833" y="523794"/>
                </a:cubicBezTo>
                <a:lnTo>
                  <a:pt x="7037118" y="538955"/>
                </a:lnTo>
                <a:lnTo>
                  <a:pt x="0" y="538955"/>
                </a:lnTo>
                <a:lnTo>
                  <a:pt x="44285" y="523794"/>
                </a:lnTo>
                <a:cubicBezTo>
                  <a:pt x="1077059" y="189747"/>
                  <a:pt x="2260593" y="0"/>
                  <a:pt x="3518559"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9" name="Text Placeholder 8">
            <a:extLst>
              <a:ext uri="{FF2B5EF4-FFF2-40B4-BE49-F238E27FC236}">
                <a16:creationId xmlns:a16="http://schemas.microsoft.com/office/drawing/2014/main" id="{F616ABD4-E53B-49F8-A193-5F9370BFBCD4}"/>
              </a:ext>
            </a:extLst>
          </p:cNvPr>
          <p:cNvSpPr>
            <a:spLocks noGrp="1"/>
          </p:cNvSpPr>
          <p:nvPr>
            <p:ph type="body" sz="quarter" idx="14" hasCustomPrompt="1"/>
          </p:nvPr>
        </p:nvSpPr>
        <p:spPr>
          <a:xfrm>
            <a:off x="192087" y="1274098"/>
            <a:ext cx="3598863" cy="785816"/>
          </a:xfrm>
        </p:spPr>
        <p:txBody>
          <a:bodyPr/>
          <a:lstStyle>
            <a:lvl1pPr>
              <a:defRPr sz="2000">
                <a:solidFill>
                  <a:schemeClr val="bg1"/>
                </a:solidFill>
                <a:latin typeface="+mn-lt"/>
              </a:defRPr>
            </a:lvl1pPr>
            <a:lvl2pPr>
              <a:buClr>
                <a:schemeClr val="bg1"/>
              </a:buClr>
              <a:defRPr sz="2000">
                <a:solidFill>
                  <a:schemeClr val="bg1"/>
                </a:solidFill>
                <a:latin typeface="+mn-lt"/>
              </a:defRPr>
            </a:lvl2pPr>
            <a:lvl3pPr>
              <a:buClr>
                <a:schemeClr val="bg1"/>
              </a:buClr>
              <a:defRPr sz="1800">
                <a:solidFill>
                  <a:schemeClr val="bg1"/>
                </a:solidFill>
                <a:latin typeface="+mn-lt"/>
              </a:defRPr>
            </a:lvl3pPr>
            <a:lvl4pPr>
              <a:buClr>
                <a:schemeClr val="bg1"/>
              </a:buClr>
              <a:defRPr sz="1600">
                <a:solidFill>
                  <a:schemeClr val="bg1"/>
                </a:solidFill>
                <a:latin typeface="+mn-lt"/>
              </a:defRPr>
            </a:lvl4pPr>
            <a:lvl5pPr>
              <a:buClr>
                <a:schemeClr val="bg1"/>
              </a:buClr>
              <a:defRPr sz="1400">
                <a:solidFill>
                  <a:schemeClr val="bg1"/>
                </a:solidFill>
                <a:latin typeface="+mn-lt"/>
              </a:defRPr>
            </a:lvl5pPr>
          </a:lstStyle>
          <a:p>
            <a:pPr lvl="0"/>
            <a:r>
              <a:rPr lang="en-US" dirty="0"/>
              <a:t>Your sub-outtake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647111635"/>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al Quarter 1">
    <p:bg>
      <p:bgRef idx="1001">
        <a:schemeClr val="bg1"/>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39A33330-5C5A-48EA-92A6-A1F4E18586F4}"/>
              </a:ext>
            </a:extLst>
          </p:cNvPr>
          <p:cNvSpPr/>
          <p:nvPr/>
        </p:nvSpPr>
        <p:spPr>
          <a:xfrm>
            <a:off x="11382375" y="5150644"/>
            <a:ext cx="809626" cy="1707357"/>
          </a:xfrm>
          <a:custGeom>
            <a:avLst/>
            <a:gdLst>
              <a:gd name="connsiteX0" fmla="*/ 991753 w 991753"/>
              <a:gd name="connsiteY0" fmla="*/ 0 h 1575433"/>
              <a:gd name="connsiteX1" fmla="*/ 991753 w 991753"/>
              <a:gd name="connsiteY1" fmla="*/ 1575433 h 1575433"/>
              <a:gd name="connsiteX2" fmla="*/ 0 w 991753"/>
              <a:gd name="connsiteY2" fmla="*/ 1575433 h 1575433"/>
              <a:gd name="connsiteX3" fmla="*/ 24951 w 991753"/>
              <a:gd name="connsiteY3" fmla="*/ 1508300 h 1575433"/>
              <a:gd name="connsiteX4" fmla="*/ 816935 w 991753"/>
              <a:gd name="connsiteY4" fmla="*/ 198421 h 157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753" h="1575433">
                <a:moveTo>
                  <a:pt x="991753" y="0"/>
                </a:moveTo>
                <a:lnTo>
                  <a:pt x="991753" y="1575433"/>
                </a:lnTo>
                <a:lnTo>
                  <a:pt x="0" y="1575433"/>
                </a:lnTo>
                <a:lnTo>
                  <a:pt x="24951" y="1508300"/>
                </a:lnTo>
                <a:cubicBezTo>
                  <a:pt x="206699" y="1050609"/>
                  <a:pt x="474145" y="611976"/>
                  <a:pt x="816935" y="19842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lvl1pPr>
              <a:defRPr>
                <a:solidFill>
                  <a:schemeClr val="bg1"/>
                </a:solidFill>
              </a:defRPr>
            </a:lvl1pPr>
          </a:lstStyle>
          <a:p>
            <a:fld id="{21F79131-C817-4EAF-B3BC-6511779B5E04}" type="slidenum">
              <a:rPr lang="en-GB" smtClean="0"/>
              <a:pPr/>
              <a:t>‹#›</a:t>
            </a:fld>
            <a:endParaRPr lang="en-GB"/>
          </a:p>
        </p:txBody>
      </p:sp>
      <p:sp>
        <p:nvSpPr>
          <p:cNvPr id="19" name="Freeform: Shape 18">
            <a:extLst>
              <a:ext uri="{FF2B5EF4-FFF2-40B4-BE49-F238E27FC236}">
                <a16:creationId xmlns:a16="http://schemas.microsoft.com/office/drawing/2014/main" id="{B613B63D-7369-4EF8-ABF3-7D0A2996FC88}"/>
              </a:ext>
            </a:extLst>
          </p:cNvPr>
          <p:cNvSpPr/>
          <p:nvPr/>
        </p:nvSpPr>
        <p:spPr>
          <a:xfrm>
            <a:off x="0" y="0"/>
            <a:ext cx="3961880" cy="6858000"/>
          </a:xfrm>
          <a:custGeom>
            <a:avLst/>
            <a:gdLst>
              <a:gd name="connsiteX0" fmla="*/ 0 w 3961880"/>
              <a:gd name="connsiteY0" fmla="*/ 0 h 6858000"/>
              <a:gd name="connsiteX1" fmla="*/ 3515434 w 3961880"/>
              <a:gd name="connsiteY1" fmla="*/ 0 h 6858000"/>
              <a:gd name="connsiteX2" fmla="*/ 3566807 w 3961880"/>
              <a:gd name="connsiteY2" fmla="*/ 173227 h 6858000"/>
              <a:gd name="connsiteX3" fmla="*/ 3961880 w 3961880"/>
              <a:gd name="connsiteY3" fmla="*/ 3232151 h 6858000"/>
              <a:gd name="connsiteX4" fmla="*/ 3495825 w 3961880"/>
              <a:gd name="connsiteY4" fmla="*/ 6530422 h 6858000"/>
              <a:gd name="connsiteX5" fmla="*/ 3382508 w 3961880"/>
              <a:gd name="connsiteY5" fmla="*/ 6858000 h 6858000"/>
              <a:gd name="connsiteX6" fmla="*/ 0 w 396188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1880" h="6858000">
                <a:moveTo>
                  <a:pt x="0" y="0"/>
                </a:moveTo>
                <a:lnTo>
                  <a:pt x="3515434" y="0"/>
                </a:lnTo>
                <a:lnTo>
                  <a:pt x="3566807" y="173227"/>
                </a:lnTo>
                <a:cubicBezTo>
                  <a:pt x="3817510" y="1065161"/>
                  <a:pt x="3961880" y="2112210"/>
                  <a:pt x="3961880" y="3232151"/>
                </a:cubicBezTo>
                <a:cubicBezTo>
                  <a:pt x="3961880" y="4453905"/>
                  <a:pt x="3790068" y="5588912"/>
                  <a:pt x="3495825" y="6530422"/>
                </a:cubicBezTo>
                <a:lnTo>
                  <a:pt x="3382508"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a:xfrm>
            <a:off x="205740" y="6453983"/>
            <a:ext cx="3147060" cy="365125"/>
          </a:xfrm>
        </p:spPr>
        <p:txBody>
          <a:bodyPr/>
          <a:lstStyle>
            <a:lvl1pPr>
              <a:defRPr>
                <a:solidFill>
                  <a:schemeClr val="bg1"/>
                </a:solidFill>
              </a:defRPr>
            </a:lvl1pPr>
          </a:lstStyle>
          <a:p>
            <a:endParaRPr lang="en-GB" dirty="0"/>
          </a:p>
        </p:txBody>
      </p:sp>
      <p:sp>
        <p:nvSpPr>
          <p:cNvPr id="2" name="Title 1">
            <a:extLst>
              <a:ext uri="{FF2B5EF4-FFF2-40B4-BE49-F238E27FC236}">
                <a16:creationId xmlns:a16="http://schemas.microsoft.com/office/drawing/2014/main" id="{A844E65C-7F2A-4B3C-B4CA-CD99C8F82697}"/>
              </a:ext>
            </a:extLst>
          </p:cNvPr>
          <p:cNvSpPr>
            <a:spLocks noGrp="1"/>
          </p:cNvSpPr>
          <p:nvPr>
            <p:ph type="title" hasCustomPrompt="1"/>
          </p:nvPr>
        </p:nvSpPr>
        <p:spPr>
          <a:xfrm>
            <a:off x="186692" y="124621"/>
            <a:ext cx="3385183" cy="1027904"/>
          </a:xfrm>
        </p:spPr>
        <p:txBody>
          <a:bodyPr/>
          <a:lstStyle>
            <a:lvl1pPr>
              <a:defRPr>
                <a:solidFill>
                  <a:schemeClr val="bg1"/>
                </a:solidFill>
              </a:defRPr>
            </a:lvl1pPr>
          </a:lstStyle>
          <a:p>
            <a:r>
              <a:rPr lang="en-US" dirty="0"/>
              <a:t>Your main outtake goes here</a:t>
            </a:r>
            <a:endParaRPr lang="en-GB" dirty="0"/>
          </a:p>
        </p:txBody>
      </p:sp>
      <p:pic>
        <p:nvPicPr>
          <p:cNvPr id="11" name="Graphic 10">
            <a:extLst>
              <a:ext uri="{FF2B5EF4-FFF2-40B4-BE49-F238E27FC236}">
                <a16:creationId xmlns:a16="http://schemas.microsoft.com/office/drawing/2014/main" id="{0140297E-ADF9-43EA-A9B1-5C8E3A77CDBF}"/>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9" name="Text Placeholder 8">
            <a:extLst>
              <a:ext uri="{FF2B5EF4-FFF2-40B4-BE49-F238E27FC236}">
                <a16:creationId xmlns:a16="http://schemas.microsoft.com/office/drawing/2014/main" id="{89A86B8B-A6D5-42B3-B487-ACFC7B24C89B}"/>
              </a:ext>
            </a:extLst>
          </p:cNvPr>
          <p:cNvSpPr>
            <a:spLocks noGrp="1"/>
          </p:cNvSpPr>
          <p:nvPr>
            <p:ph type="body" sz="quarter" idx="14" hasCustomPrompt="1"/>
          </p:nvPr>
        </p:nvSpPr>
        <p:spPr>
          <a:xfrm>
            <a:off x="192087" y="1274098"/>
            <a:ext cx="3598863" cy="785816"/>
          </a:xfrm>
        </p:spPr>
        <p:txBody>
          <a:bodyPr/>
          <a:lstStyle>
            <a:lvl1pPr>
              <a:defRPr sz="2000">
                <a:solidFill>
                  <a:schemeClr val="bg1"/>
                </a:solidFill>
                <a:latin typeface="+mn-lt"/>
              </a:defRPr>
            </a:lvl1pPr>
            <a:lvl2pPr>
              <a:buClr>
                <a:schemeClr val="bg1"/>
              </a:buClr>
              <a:defRPr sz="2000">
                <a:solidFill>
                  <a:schemeClr val="bg1"/>
                </a:solidFill>
                <a:latin typeface="+mn-lt"/>
              </a:defRPr>
            </a:lvl2pPr>
            <a:lvl3pPr>
              <a:buClr>
                <a:schemeClr val="bg1"/>
              </a:buClr>
              <a:defRPr sz="1800">
                <a:solidFill>
                  <a:schemeClr val="bg1"/>
                </a:solidFill>
                <a:latin typeface="+mn-lt"/>
              </a:defRPr>
            </a:lvl3pPr>
            <a:lvl4pPr>
              <a:buClr>
                <a:schemeClr val="bg1"/>
              </a:buClr>
              <a:defRPr sz="1600">
                <a:solidFill>
                  <a:schemeClr val="bg1"/>
                </a:solidFill>
                <a:latin typeface="+mn-lt"/>
              </a:defRPr>
            </a:lvl4pPr>
            <a:lvl5pPr>
              <a:buClr>
                <a:schemeClr val="bg1"/>
              </a:buClr>
              <a:defRPr sz="1400">
                <a:solidFill>
                  <a:schemeClr val="bg1"/>
                </a:solidFill>
                <a:latin typeface="+mn-lt"/>
              </a:defRPr>
            </a:lvl5pPr>
          </a:lstStyle>
          <a:p>
            <a:pPr lvl="0"/>
            <a:r>
              <a:rPr lang="en-US" dirty="0"/>
              <a:t>Your sub-outtake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745012725"/>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tatement 1">
    <p:bg>
      <p:bgRef idx="1001">
        <a:schemeClr val="bg1"/>
      </p:bgRef>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2FDEB164-5CD6-4831-B374-86F991BE55F0}"/>
              </a:ext>
            </a:extLst>
          </p:cNvPr>
          <p:cNvSpPr/>
          <p:nvPr/>
        </p:nvSpPr>
        <p:spPr>
          <a:xfrm>
            <a:off x="2" y="1124286"/>
            <a:ext cx="5296815" cy="5733713"/>
          </a:xfrm>
          <a:custGeom>
            <a:avLst/>
            <a:gdLst>
              <a:gd name="connsiteX0" fmla="*/ 2930127 w 5296815"/>
              <a:gd name="connsiteY0" fmla="*/ 7 h 5733713"/>
              <a:gd name="connsiteX1" fmla="*/ 5296815 w 5296815"/>
              <a:gd name="connsiteY1" fmla="*/ 573855 h 5733713"/>
              <a:gd name="connsiteX2" fmla="*/ 4211061 w 5296815"/>
              <a:gd name="connsiteY2" fmla="*/ 2892621 h 5733713"/>
              <a:gd name="connsiteX3" fmla="*/ 2925452 w 5296815"/>
              <a:gd name="connsiteY3" fmla="*/ 2554857 h 5733713"/>
              <a:gd name="connsiteX4" fmla="*/ 2823772 w 5296815"/>
              <a:gd name="connsiteY4" fmla="*/ 2560701 h 5733713"/>
              <a:gd name="connsiteX5" fmla="*/ 1189638 w 5296815"/>
              <a:gd name="connsiteY5" fmla="*/ 3236000 h 5733713"/>
              <a:gd name="connsiteX6" fmla="*/ 374187 w 5296815"/>
              <a:gd name="connsiteY6" fmla="*/ 5527522 h 5733713"/>
              <a:gd name="connsiteX7" fmla="*/ 414763 w 5296815"/>
              <a:gd name="connsiteY7" fmla="*/ 5733713 h 5733713"/>
              <a:gd name="connsiteX8" fmla="*/ 0 w 5296815"/>
              <a:gd name="connsiteY8" fmla="*/ 5733713 h 5733713"/>
              <a:gd name="connsiteX9" fmla="*/ 0 w 5296815"/>
              <a:gd name="connsiteY9" fmla="*/ 920377 h 5733713"/>
              <a:gd name="connsiteX10" fmla="*/ 108491 w 5296815"/>
              <a:gd name="connsiteY10" fmla="*/ 845645 h 5733713"/>
              <a:gd name="connsiteX11" fmla="*/ 2696380 w 5296815"/>
              <a:gd name="connsiteY11" fmla="*/ 5851 h 5733713"/>
              <a:gd name="connsiteX12" fmla="*/ 2930127 w 5296815"/>
              <a:gd name="connsiteY12" fmla="*/ 7 h 5733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296815" h="5733713">
                <a:moveTo>
                  <a:pt x="2930127" y="7"/>
                </a:moveTo>
                <a:cubicBezTo>
                  <a:pt x="3753633" y="-1325"/>
                  <a:pt x="4565372" y="195497"/>
                  <a:pt x="5296815" y="573855"/>
                </a:cubicBezTo>
                <a:lnTo>
                  <a:pt x="4211061" y="2892621"/>
                </a:lnTo>
                <a:cubicBezTo>
                  <a:pt x="3819537" y="2669295"/>
                  <a:pt x="3376185" y="2552815"/>
                  <a:pt x="2925452" y="2554857"/>
                </a:cubicBezTo>
                <a:cubicBezTo>
                  <a:pt x="2891559" y="2554857"/>
                  <a:pt x="2857666" y="2560701"/>
                  <a:pt x="2823772" y="2560701"/>
                </a:cubicBezTo>
                <a:cubicBezTo>
                  <a:pt x="2216708" y="2587133"/>
                  <a:pt x="1638264" y="2826172"/>
                  <a:pt x="1189638" y="3236000"/>
                </a:cubicBezTo>
                <a:cubicBezTo>
                  <a:pt x="529601" y="3838955"/>
                  <a:pt x="253166" y="4704973"/>
                  <a:pt x="374187" y="5527522"/>
                </a:cubicBezTo>
                <a:lnTo>
                  <a:pt x="414763" y="5733713"/>
                </a:lnTo>
                <a:lnTo>
                  <a:pt x="0" y="5733713"/>
                </a:lnTo>
                <a:lnTo>
                  <a:pt x="0" y="920377"/>
                </a:lnTo>
                <a:lnTo>
                  <a:pt x="108491" y="845645"/>
                </a:lnTo>
                <a:cubicBezTo>
                  <a:pt x="876410" y="339827"/>
                  <a:pt x="1769952" y="47687"/>
                  <a:pt x="2696380" y="5851"/>
                </a:cubicBezTo>
                <a:cubicBezTo>
                  <a:pt x="2777023" y="7"/>
                  <a:pt x="2854160" y="7"/>
                  <a:pt x="2930127" y="7"/>
                </a:cubicBezTo>
                <a:close/>
              </a:path>
            </a:pathLst>
          </a:custGeom>
          <a:solidFill>
            <a:schemeClr val="tx1">
              <a:alpha val="7000"/>
            </a:schemeClr>
          </a:solidFill>
          <a:ln w="104905" cap="flat">
            <a:noFill/>
            <a:prstDash val="solid"/>
            <a:miter/>
          </a:ln>
        </p:spPr>
        <p:txBody>
          <a:bodyPr wrap="square" rtlCol="0" anchor="ctr">
            <a:noAutofit/>
          </a:bodyPr>
          <a:lstStyle/>
          <a:p>
            <a:endParaRPr lang="en-GB"/>
          </a:p>
        </p:txBody>
      </p:sp>
      <p:sp>
        <p:nvSpPr>
          <p:cNvPr id="9" name="Title 1">
            <a:extLst>
              <a:ext uri="{FF2B5EF4-FFF2-40B4-BE49-F238E27FC236}">
                <a16:creationId xmlns:a16="http://schemas.microsoft.com/office/drawing/2014/main" id="{71398ED7-3C7B-4BA7-9FD6-CA6E0D7C5EAE}"/>
              </a:ext>
            </a:extLst>
          </p:cNvPr>
          <p:cNvSpPr>
            <a:spLocks noGrp="1"/>
          </p:cNvSpPr>
          <p:nvPr>
            <p:ph type="title" hasCustomPrompt="1"/>
          </p:nvPr>
        </p:nvSpPr>
        <p:spPr>
          <a:xfrm>
            <a:off x="542292" y="2163762"/>
            <a:ext cx="10018132" cy="2266160"/>
          </a:xfrm>
        </p:spPr>
        <p:txBody>
          <a:bodyPr anchor="ctr"/>
          <a:lstStyle>
            <a:lvl1pPr>
              <a:lnSpc>
                <a:spcPct val="80000"/>
              </a:lnSpc>
              <a:defRPr sz="5000" b="0">
                <a:solidFill>
                  <a:schemeClr val="accent2"/>
                </a:solidFill>
                <a:latin typeface="+mj-lt"/>
              </a:defRPr>
            </a:lvl1pPr>
          </a:lstStyle>
          <a:p>
            <a:r>
              <a:rPr lang="en-US" dirty="0"/>
              <a:t>Click to insert statement</a:t>
            </a:r>
            <a:endParaRPr lang="en-GB" dirty="0"/>
          </a:p>
        </p:txBody>
      </p:sp>
      <p:sp>
        <p:nvSpPr>
          <p:cNvPr id="10" name="Freeform: Shape 9">
            <a:extLst>
              <a:ext uri="{FF2B5EF4-FFF2-40B4-BE49-F238E27FC236}">
                <a16:creationId xmlns:a16="http://schemas.microsoft.com/office/drawing/2014/main" id="{54EFC707-319C-4CFC-BE7D-DDC8B7DE523D}"/>
              </a:ext>
            </a:extLst>
          </p:cNvPr>
          <p:cNvSpPr/>
          <p:nvPr/>
        </p:nvSpPr>
        <p:spPr>
          <a:xfrm rot="435185">
            <a:off x="-70969" y="5912093"/>
            <a:ext cx="7062793" cy="1385552"/>
          </a:xfrm>
          <a:custGeom>
            <a:avLst/>
            <a:gdLst>
              <a:gd name="connsiteX0" fmla="*/ 1144252 w 5071414"/>
              <a:gd name="connsiteY0" fmla="*/ 66018 h 994891"/>
              <a:gd name="connsiteX1" fmla="*/ 2351736 w 5071414"/>
              <a:gd name="connsiteY1" fmla="*/ 0 h 994891"/>
              <a:gd name="connsiteX2" fmla="*/ 4900291 w 5071414"/>
              <a:gd name="connsiteY2" fmla="*/ 311163 h 994891"/>
              <a:gd name="connsiteX3" fmla="*/ 5071414 w 5071414"/>
              <a:gd name="connsiteY3" fmla="*/ 361291 h 994891"/>
              <a:gd name="connsiteX4" fmla="*/ 93047 w 5071414"/>
              <a:gd name="connsiteY4" fmla="*/ 994891 h 994891"/>
              <a:gd name="connsiteX5" fmla="*/ 0 w 5071414"/>
              <a:gd name="connsiteY5" fmla="*/ 263799 h 994891"/>
              <a:gd name="connsiteX6" fmla="*/ 330714 w 5071414"/>
              <a:gd name="connsiteY6" fmla="*/ 190541 h 994891"/>
              <a:gd name="connsiteX7" fmla="*/ 761791 w 5071414"/>
              <a:gd name="connsiteY7" fmla="*/ 115906 h 994891"/>
              <a:gd name="connsiteX8" fmla="*/ 1144252 w 5071414"/>
              <a:gd name="connsiteY8" fmla="*/ 66018 h 994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71414" h="994891">
                <a:moveTo>
                  <a:pt x="1144252" y="66018"/>
                </a:moveTo>
                <a:cubicBezTo>
                  <a:pt x="1532289" y="22826"/>
                  <a:pt x="1936484" y="0"/>
                  <a:pt x="2351736" y="0"/>
                </a:cubicBezTo>
                <a:cubicBezTo>
                  <a:pt x="3274518" y="0"/>
                  <a:pt x="4142700" y="112721"/>
                  <a:pt x="4900291" y="311163"/>
                </a:cubicBezTo>
                <a:lnTo>
                  <a:pt x="5071414" y="361291"/>
                </a:lnTo>
                <a:lnTo>
                  <a:pt x="93047" y="994891"/>
                </a:lnTo>
                <a:lnTo>
                  <a:pt x="0" y="263799"/>
                </a:lnTo>
                <a:lnTo>
                  <a:pt x="330714" y="190541"/>
                </a:lnTo>
                <a:cubicBezTo>
                  <a:pt x="471505" y="162803"/>
                  <a:pt x="615298" y="137876"/>
                  <a:pt x="761791" y="115906"/>
                </a:cubicBezTo>
                <a:cubicBezTo>
                  <a:pt x="887357" y="97074"/>
                  <a:pt x="1014907" y="80414"/>
                  <a:pt x="1144252" y="6601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17" name="Freeform: Shape 16">
            <a:extLst>
              <a:ext uri="{FF2B5EF4-FFF2-40B4-BE49-F238E27FC236}">
                <a16:creationId xmlns:a16="http://schemas.microsoft.com/office/drawing/2014/main" id="{8CF19D05-712C-45F4-A3B0-711C421F9C5D}"/>
              </a:ext>
            </a:extLst>
          </p:cNvPr>
          <p:cNvSpPr/>
          <p:nvPr/>
        </p:nvSpPr>
        <p:spPr>
          <a:xfrm>
            <a:off x="11355790" y="2430499"/>
            <a:ext cx="836210" cy="4427502"/>
          </a:xfrm>
          <a:custGeom>
            <a:avLst/>
            <a:gdLst>
              <a:gd name="connsiteX0" fmla="*/ 836210 w 836210"/>
              <a:gd name="connsiteY0" fmla="*/ 0 h 4427502"/>
              <a:gd name="connsiteX1" fmla="*/ 836210 w 836210"/>
              <a:gd name="connsiteY1" fmla="*/ 4427502 h 4427502"/>
              <a:gd name="connsiteX2" fmla="*/ 207834 w 836210"/>
              <a:gd name="connsiteY2" fmla="*/ 4427502 h 4427502"/>
              <a:gd name="connsiteX3" fmla="*/ 148083 w 836210"/>
              <a:gd name="connsiteY3" fmla="*/ 4203502 h 4427502"/>
              <a:gd name="connsiteX4" fmla="*/ 0 w 836210"/>
              <a:gd name="connsiteY4" fmla="*/ 2932532 h 4427502"/>
              <a:gd name="connsiteX5" fmla="*/ 718755 w 836210"/>
              <a:gd name="connsiteY5" fmla="*/ 198421 h 4427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6210" h="4427502">
                <a:moveTo>
                  <a:pt x="836210" y="0"/>
                </a:moveTo>
                <a:lnTo>
                  <a:pt x="836210" y="4427502"/>
                </a:lnTo>
                <a:lnTo>
                  <a:pt x="207834" y="4427502"/>
                </a:lnTo>
                <a:lnTo>
                  <a:pt x="148083" y="4203502"/>
                </a:lnTo>
                <a:cubicBezTo>
                  <a:pt x="50990" y="3792967"/>
                  <a:pt x="0" y="3367902"/>
                  <a:pt x="0" y="2932532"/>
                </a:cubicBezTo>
                <a:cubicBezTo>
                  <a:pt x="0" y="1952950"/>
                  <a:pt x="258133" y="1025531"/>
                  <a:pt x="718755" y="198421"/>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p:txBody>
          <a:bodyPr/>
          <a:lstStyle>
            <a:lvl1pPr>
              <a:defRPr>
                <a:solidFill>
                  <a:schemeClr val="bg1"/>
                </a:solidFill>
              </a:defRPr>
            </a:lvl1pPr>
          </a:lstStyle>
          <a:p>
            <a:endParaRPr lang="en-GB" dirty="0"/>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lvl1pPr>
              <a:defRPr>
                <a:solidFill>
                  <a:schemeClr val="bg1"/>
                </a:solidFill>
              </a:defRPr>
            </a:lvl1pPr>
          </a:lstStyle>
          <a:p>
            <a:fld id="{21F79131-C817-4EAF-B3BC-6511779B5E04}" type="slidenum">
              <a:rPr lang="en-GB" smtClean="0"/>
              <a:pPr/>
              <a:t>‹#›</a:t>
            </a:fld>
            <a:endParaRPr lang="en-GB"/>
          </a:p>
        </p:txBody>
      </p:sp>
      <p:pic>
        <p:nvPicPr>
          <p:cNvPr id="18" name="Graphic 17">
            <a:extLst>
              <a:ext uri="{FF2B5EF4-FFF2-40B4-BE49-F238E27FC236}">
                <a16:creationId xmlns:a16="http://schemas.microsoft.com/office/drawing/2014/main" id="{2CA8C7BA-F279-4309-B4B3-96ED9ADB84FE}"/>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Tree>
    <p:extLst>
      <p:ext uri="{BB962C8B-B14F-4D97-AF65-F5344CB8AC3E}">
        <p14:creationId xmlns:p14="http://schemas.microsoft.com/office/powerpoint/2010/main" val="2088591892"/>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atement 2">
    <p:bg>
      <p:bgRef idx="1001">
        <a:schemeClr val="bg1"/>
      </p:bgRef>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373460DB-09FC-4F15-A51E-FE0EE661812B}"/>
              </a:ext>
            </a:extLst>
          </p:cNvPr>
          <p:cNvSpPr/>
          <p:nvPr/>
        </p:nvSpPr>
        <p:spPr>
          <a:xfrm>
            <a:off x="1" y="2926416"/>
            <a:ext cx="5184420" cy="3931583"/>
          </a:xfrm>
          <a:custGeom>
            <a:avLst/>
            <a:gdLst>
              <a:gd name="connsiteX0" fmla="*/ 2817732 w 5184420"/>
              <a:gd name="connsiteY0" fmla="*/ 7 h 3931583"/>
              <a:gd name="connsiteX1" fmla="*/ 5184420 w 5184420"/>
              <a:gd name="connsiteY1" fmla="*/ 573855 h 3931583"/>
              <a:gd name="connsiteX2" fmla="*/ 4098666 w 5184420"/>
              <a:gd name="connsiteY2" fmla="*/ 2892621 h 3931583"/>
              <a:gd name="connsiteX3" fmla="*/ 2813057 w 5184420"/>
              <a:gd name="connsiteY3" fmla="*/ 2554857 h 3931583"/>
              <a:gd name="connsiteX4" fmla="*/ 2711377 w 5184420"/>
              <a:gd name="connsiteY4" fmla="*/ 2560701 h 3931583"/>
              <a:gd name="connsiteX5" fmla="*/ 1077243 w 5184420"/>
              <a:gd name="connsiteY5" fmla="*/ 3236000 h 3931583"/>
              <a:gd name="connsiteX6" fmla="*/ 587157 w 5184420"/>
              <a:gd name="connsiteY6" fmla="*/ 3841410 h 3931583"/>
              <a:gd name="connsiteX7" fmla="*/ 540246 w 5184420"/>
              <a:gd name="connsiteY7" fmla="*/ 3931583 h 3931583"/>
              <a:gd name="connsiteX8" fmla="*/ 0 w 5184420"/>
              <a:gd name="connsiteY8" fmla="*/ 3931583 h 3931583"/>
              <a:gd name="connsiteX9" fmla="*/ 0 w 5184420"/>
              <a:gd name="connsiteY9" fmla="*/ 843188 h 3931583"/>
              <a:gd name="connsiteX10" fmla="*/ 175496 w 5184420"/>
              <a:gd name="connsiteY10" fmla="*/ 732727 h 3931583"/>
              <a:gd name="connsiteX11" fmla="*/ 2583985 w 5184420"/>
              <a:gd name="connsiteY11" fmla="*/ 5851 h 3931583"/>
              <a:gd name="connsiteX12" fmla="*/ 2817732 w 5184420"/>
              <a:gd name="connsiteY12" fmla="*/ 7 h 3931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3">
                <a:moveTo>
                  <a:pt x="2817732" y="7"/>
                </a:moveTo>
                <a:cubicBezTo>
                  <a:pt x="3641238" y="-1325"/>
                  <a:pt x="4452977" y="195497"/>
                  <a:pt x="5184420" y="573855"/>
                </a:cubicBezTo>
                <a:lnTo>
                  <a:pt x="4098666" y="2892621"/>
                </a:lnTo>
                <a:cubicBezTo>
                  <a:pt x="3707142" y="2669295"/>
                  <a:pt x="3263790" y="2552815"/>
                  <a:pt x="2813057" y="2554857"/>
                </a:cubicBezTo>
                <a:cubicBezTo>
                  <a:pt x="2779164" y="2554857"/>
                  <a:pt x="2745271" y="2560701"/>
                  <a:pt x="2711377" y="2560701"/>
                </a:cubicBezTo>
                <a:cubicBezTo>
                  <a:pt x="2104313" y="2587133"/>
                  <a:pt x="1525870" y="2826173"/>
                  <a:pt x="1077243" y="3236000"/>
                </a:cubicBezTo>
                <a:cubicBezTo>
                  <a:pt x="879232" y="3416887"/>
                  <a:pt x="715745" y="3621449"/>
                  <a:pt x="587157" y="3841410"/>
                </a:cubicBezTo>
                <a:lnTo>
                  <a:pt x="540246" y="3931583"/>
                </a:lnTo>
                <a:lnTo>
                  <a:pt x="0" y="3931583"/>
                </a:lnTo>
                <a:lnTo>
                  <a:pt x="0" y="843188"/>
                </a:lnTo>
                <a:lnTo>
                  <a:pt x="175496" y="732727"/>
                </a:lnTo>
                <a:cubicBezTo>
                  <a:pt x="901678" y="296363"/>
                  <a:pt x="1728821" y="44469"/>
                  <a:pt x="2583985" y="5851"/>
                </a:cubicBezTo>
                <a:cubicBezTo>
                  <a:pt x="2664628" y="7"/>
                  <a:pt x="2741765" y="7"/>
                  <a:pt x="2817732" y="7"/>
                </a:cubicBezTo>
                <a:close/>
              </a:path>
            </a:pathLst>
          </a:custGeom>
          <a:solidFill>
            <a:schemeClr val="tx1">
              <a:alpha val="7000"/>
            </a:schemeClr>
          </a:solidFill>
          <a:ln w="104905" cap="flat">
            <a:noFill/>
            <a:prstDash val="solid"/>
            <a:miter/>
          </a:ln>
        </p:spPr>
        <p:txBody>
          <a:bodyPr wrap="square" rtlCol="0" anchor="ctr">
            <a:noAutofit/>
          </a:bodyPr>
          <a:lstStyle/>
          <a:p>
            <a:endParaRPr lang="en-GB"/>
          </a:p>
        </p:txBody>
      </p:sp>
      <p:sp>
        <p:nvSpPr>
          <p:cNvPr id="13" name="Freeform: Shape 12">
            <a:extLst>
              <a:ext uri="{FF2B5EF4-FFF2-40B4-BE49-F238E27FC236}">
                <a16:creationId xmlns:a16="http://schemas.microsoft.com/office/drawing/2014/main" id="{4959428B-D30A-460A-AE44-F66B91F9547F}"/>
              </a:ext>
            </a:extLst>
          </p:cNvPr>
          <p:cNvSpPr/>
          <p:nvPr/>
        </p:nvSpPr>
        <p:spPr>
          <a:xfrm>
            <a:off x="11200248" y="5282568"/>
            <a:ext cx="991753" cy="1575433"/>
          </a:xfrm>
          <a:custGeom>
            <a:avLst/>
            <a:gdLst>
              <a:gd name="connsiteX0" fmla="*/ 991753 w 991753"/>
              <a:gd name="connsiteY0" fmla="*/ 0 h 1575433"/>
              <a:gd name="connsiteX1" fmla="*/ 991753 w 991753"/>
              <a:gd name="connsiteY1" fmla="*/ 1575433 h 1575433"/>
              <a:gd name="connsiteX2" fmla="*/ 0 w 991753"/>
              <a:gd name="connsiteY2" fmla="*/ 1575433 h 1575433"/>
              <a:gd name="connsiteX3" fmla="*/ 24951 w 991753"/>
              <a:gd name="connsiteY3" fmla="*/ 1508300 h 1575433"/>
              <a:gd name="connsiteX4" fmla="*/ 816935 w 991753"/>
              <a:gd name="connsiteY4" fmla="*/ 198421 h 157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753" h="1575433">
                <a:moveTo>
                  <a:pt x="991753" y="0"/>
                </a:moveTo>
                <a:lnTo>
                  <a:pt x="991753" y="1575433"/>
                </a:lnTo>
                <a:lnTo>
                  <a:pt x="0" y="1575433"/>
                </a:lnTo>
                <a:lnTo>
                  <a:pt x="24951" y="1508300"/>
                </a:lnTo>
                <a:cubicBezTo>
                  <a:pt x="206699" y="1050609"/>
                  <a:pt x="474145" y="611976"/>
                  <a:pt x="816935" y="19842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lvl1pPr>
              <a:defRPr>
                <a:solidFill>
                  <a:schemeClr val="bg1"/>
                </a:solidFill>
              </a:defRPr>
            </a:lvl1pPr>
          </a:lstStyle>
          <a:p>
            <a:fld id="{21F79131-C817-4EAF-B3BC-6511779B5E04}" type="slidenum">
              <a:rPr lang="en-GB" smtClean="0"/>
              <a:pPr/>
              <a:t>‹#›</a:t>
            </a:fld>
            <a:endParaRPr lang="en-GB"/>
          </a:p>
        </p:txBody>
      </p:sp>
      <p:pic>
        <p:nvPicPr>
          <p:cNvPr id="15" name="Graphic 14">
            <a:extLst>
              <a:ext uri="{FF2B5EF4-FFF2-40B4-BE49-F238E27FC236}">
                <a16:creationId xmlns:a16="http://schemas.microsoft.com/office/drawing/2014/main" id="{5A5D5EC0-66A2-47C6-959E-9EC5FC399B9F}"/>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p:txBody>
          <a:bodyPr/>
          <a:lstStyle>
            <a:lvl1pPr>
              <a:defRPr>
                <a:solidFill>
                  <a:schemeClr val="tx2"/>
                </a:solidFill>
              </a:defRPr>
            </a:lvl1pPr>
          </a:lstStyle>
          <a:p>
            <a:endParaRPr lang="en-GB"/>
          </a:p>
        </p:txBody>
      </p:sp>
      <p:sp>
        <p:nvSpPr>
          <p:cNvPr id="8" name="Title 1">
            <a:extLst>
              <a:ext uri="{FF2B5EF4-FFF2-40B4-BE49-F238E27FC236}">
                <a16:creationId xmlns:a16="http://schemas.microsoft.com/office/drawing/2014/main" id="{1F4768D3-B989-41CC-AFA9-38F2FDC9CBAC}"/>
              </a:ext>
            </a:extLst>
          </p:cNvPr>
          <p:cNvSpPr>
            <a:spLocks noGrp="1"/>
          </p:cNvSpPr>
          <p:nvPr>
            <p:ph type="title" hasCustomPrompt="1"/>
          </p:nvPr>
        </p:nvSpPr>
        <p:spPr>
          <a:xfrm>
            <a:off x="542292" y="2163762"/>
            <a:ext cx="10018132" cy="2266160"/>
          </a:xfrm>
        </p:spPr>
        <p:txBody>
          <a:bodyPr anchor="ctr"/>
          <a:lstStyle>
            <a:lvl1pPr>
              <a:lnSpc>
                <a:spcPct val="80000"/>
              </a:lnSpc>
              <a:defRPr sz="5000" b="0">
                <a:solidFill>
                  <a:schemeClr val="accent2"/>
                </a:solidFill>
                <a:latin typeface="+mj-lt"/>
              </a:defRPr>
            </a:lvl1pPr>
          </a:lstStyle>
          <a:p>
            <a:r>
              <a:rPr lang="en-US" dirty="0"/>
              <a:t>Click to insert statement</a:t>
            </a:r>
            <a:endParaRPr lang="en-GB" dirty="0"/>
          </a:p>
        </p:txBody>
      </p:sp>
    </p:spTree>
    <p:extLst>
      <p:ext uri="{BB962C8B-B14F-4D97-AF65-F5344CB8AC3E}">
        <p14:creationId xmlns:p14="http://schemas.microsoft.com/office/powerpoint/2010/main" val="3208699332"/>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atement 3">
    <p:bg>
      <p:bgPr>
        <a:solidFill>
          <a:schemeClr val="accent2"/>
        </a:solidFill>
        <a:effectLst/>
      </p:bgPr>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p:txBody>
          <a:bodyPr/>
          <a:lstStyle/>
          <a:p>
            <a:endParaRPr lang="en-GB"/>
          </a:p>
        </p:txBody>
      </p:sp>
      <p:sp>
        <p:nvSpPr>
          <p:cNvPr id="7" name="Freeform: Shape 6">
            <a:extLst>
              <a:ext uri="{FF2B5EF4-FFF2-40B4-BE49-F238E27FC236}">
                <a16:creationId xmlns:a16="http://schemas.microsoft.com/office/drawing/2014/main" id="{0CC9F000-A81B-47CB-BD58-69BFF41172E4}"/>
              </a:ext>
            </a:extLst>
          </p:cNvPr>
          <p:cNvSpPr/>
          <p:nvPr/>
        </p:nvSpPr>
        <p:spPr>
          <a:xfrm>
            <a:off x="11200248" y="5282568"/>
            <a:ext cx="991753" cy="1575433"/>
          </a:xfrm>
          <a:custGeom>
            <a:avLst/>
            <a:gdLst>
              <a:gd name="connsiteX0" fmla="*/ 991753 w 991753"/>
              <a:gd name="connsiteY0" fmla="*/ 0 h 1575433"/>
              <a:gd name="connsiteX1" fmla="*/ 991753 w 991753"/>
              <a:gd name="connsiteY1" fmla="*/ 1575433 h 1575433"/>
              <a:gd name="connsiteX2" fmla="*/ 0 w 991753"/>
              <a:gd name="connsiteY2" fmla="*/ 1575433 h 1575433"/>
              <a:gd name="connsiteX3" fmla="*/ 24951 w 991753"/>
              <a:gd name="connsiteY3" fmla="*/ 1508300 h 1575433"/>
              <a:gd name="connsiteX4" fmla="*/ 816935 w 991753"/>
              <a:gd name="connsiteY4" fmla="*/ 198421 h 157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753" h="1575433">
                <a:moveTo>
                  <a:pt x="991753" y="0"/>
                </a:moveTo>
                <a:lnTo>
                  <a:pt x="991753" y="1575433"/>
                </a:lnTo>
                <a:lnTo>
                  <a:pt x="0" y="1575433"/>
                </a:lnTo>
                <a:lnTo>
                  <a:pt x="24951" y="1508300"/>
                </a:lnTo>
                <a:cubicBezTo>
                  <a:pt x="206699" y="1050609"/>
                  <a:pt x="474145" y="611976"/>
                  <a:pt x="816935" y="19842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p>
            <a:fld id="{21F79131-C817-4EAF-B3BC-6511779B5E04}" type="slidenum">
              <a:rPr lang="en-GB" smtClean="0"/>
              <a:t>‹#›</a:t>
            </a:fld>
            <a:endParaRPr lang="en-GB"/>
          </a:p>
        </p:txBody>
      </p:sp>
      <p:sp>
        <p:nvSpPr>
          <p:cNvPr id="11" name="Freeform: Shape 10">
            <a:extLst>
              <a:ext uri="{FF2B5EF4-FFF2-40B4-BE49-F238E27FC236}">
                <a16:creationId xmlns:a16="http://schemas.microsoft.com/office/drawing/2014/main" id="{62CB564F-B9EC-48F4-AEEA-216FED86A893}"/>
              </a:ext>
            </a:extLst>
          </p:cNvPr>
          <p:cNvSpPr/>
          <p:nvPr/>
        </p:nvSpPr>
        <p:spPr>
          <a:xfrm>
            <a:off x="1" y="2926416"/>
            <a:ext cx="5184420" cy="3931583"/>
          </a:xfrm>
          <a:custGeom>
            <a:avLst/>
            <a:gdLst>
              <a:gd name="connsiteX0" fmla="*/ 2817732 w 5184420"/>
              <a:gd name="connsiteY0" fmla="*/ 7 h 3931583"/>
              <a:gd name="connsiteX1" fmla="*/ 5184420 w 5184420"/>
              <a:gd name="connsiteY1" fmla="*/ 573855 h 3931583"/>
              <a:gd name="connsiteX2" fmla="*/ 4098666 w 5184420"/>
              <a:gd name="connsiteY2" fmla="*/ 2892621 h 3931583"/>
              <a:gd name="connsiteX3" fmla="*/ 2813057 w 5184420"/>
              <a:gd name="connsiteY3" fmla="*/ 2554857 h 3931583"/>
              <a:gd name="connsiteX4" fmla="*/ 2711377 w 5184420"/>
              <a:gd name="connsiteY4" fmla="*/ 2560701 h 3931583"/>
              <a:gd name="connsiteX5" fmla="*/ 1077243 w 5184420"/>
              <a:gd name="connsiteY5" fmla="*/ 3236000 h 3931583"/>
              <a:gd name="connsiteX6" fmla="*/ 587157 w 5184420"/>
              <a:gd name="connsiteY6" fmla="*/ 3841410 h 3931583"/>
              <a:gd name="connsiteX7" fmla="*/ 540246 w 5184420"/>
              <a:gd name="connsiteY7" fmla="*/ 3931583 h 3931583"/>
              <a:gd name="connsiteX8" fmla="*/ 0 w 5184420"/>
              <a:gd name="connsiteY8" fmla="*/ 3931583 h 3931583"/>
              <a:gd name="connsiteX9" fmla="*/ 0 w 5184420"/>
              <a:gd name="connsiteY9" fmla="*/ 843188 h 3931583"/>
              <a:gd name="connsiteX10" fmla="*/ 175496 w 5184420"/>
              <a:gd name="connsiteY10" fmla="*/ 732727 h 3931583"/>
              <a:gd name="connsiteX11" fmla="*/ 2583985 w 5184420"/>
              <a:gd name="connsiteY11" fmla="*/ 5851 h 3931583"/>
              <a:gd name="connsiteX12" fmla="*/ 2817732 w 5184420"/>
              <a:gd name="connsiteY12" fmla="*/ 7 h 3931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3">
                <a:moveTo>
                  <a:pt x="2817732" y="7"/>
                </a:moveTo>
                <a:cubicBezTo>
                  <a:pt x="3641238" y="-1325"/>
                  <a:pt x="4452977" y="195497"/>
                  <a:pt x="5184420" y="573855"/>
                </a:cubicBezTo>
                <a:lnTo>
                  <a:pt x="4098666" y="2892621"/>
                </a:lnTo>
                <a:cubicBezTo>
                  <a:pt x="3707142" y="2669295"/>
                  <a:pt x="3263790" y="2552815"/>
                  <a:pt x="2813057" y="2554857"/>
                </a:cubicBezTo>
                <a:cubicBezTo>
                  <a:pt x="2779164" y="2554857"/>
                  <a:pt x="2745271" y="2560701"/>
                  <a:pt x="2711377" y="2560701"/>
                </a:cubicBezTo>
                <a:cubicBezTo>
                  <a:pt x="2104313" y="2587133"/>
                  <a:pt x="1525870" y="2826173"/>
                  <a:pt x="1077243" y="3236000"/>
                </a:cubicBezTo>
                <a:cubicBezTo>
                  <a:pt x="879232" y="3416887"/>
                  <a:pt x="715745" y="3621449"/>
                  <a:pt x="587157" y="3841410"/>
                </a:cubicBezTo>
                <a:lnTo>
                  <a:pt x="540246" y="3931583"/>
                </a:lnTo>
                <a:lnTo>
                  <a:pt x="0" y="3931583"/>
                </a:lnTo>
                <a:lnTo>
                  <a:pt x="0" y="843188"/>
                </a:lnTo>
                <a:lnTo>
                  <a:pt x="175496" y="732727"/>
                </a:lnTo>
                <a:cubicBezTo>
                  <a:pt x="901678" y="296363"/>
                  <a:pt x="1728821" y="44469"/>
                  <a:pt x="2583985" y="5851"/>
                </a:cubicBezTo>
                <a:cubicBezTo>
                  <a:pt x="2664628" y="7"/>
                  <a:pt x="2741765" y="7"/>
                  <a:pt x="2817732" y="7"/>
                </a:cubicBezTo>
                <a:close/>
              </a:path>
            </a:pathLst>
          </a:custGeom>
          <a:solidFill>
            <a:schemeClr val="bg1">
              <a:alpha val="10000"/>
            </a:schemeClr>
          </a:solidFill>
          <a:ln w="104905" cap="flat">
            <a:noFill/>
            <a:prstDash val="solid"/>
            <a:miter/>
          </a:ln>
        </p:spPr>
        <p:txBody>
          <a:bodyPr wrap="square" rtlCol="0" anchor="ctr">
            <a:noAutofit/>
          </a:bodyPr>
          <a:lstStyle/>
          <a:p>
            <a:endParaRPr lang="en-GB"/>
          </a:p>
        </p:txBody>
      </p:sp>
      <p:pic>
        <p:nvPicPr>
          <p:cNvPr id="8" name="Picture 7" descr="A picture containing drawing&#10;&#10;Description automatically generated">
            <a:extLst>
              <a:ext uri="{FF2B5EF4-FFF2-40B4-BE49-F238E27FC236}">
                <a16:creationId xmlns:a16="http://schemas.microsoft.com/office/drawing/2014/main" id="{FB9576E6-201B-46A8-9938-B6FC5F0B9763}"/>
              </a:ext>
            </a:extLst>
          </p:cNvPr>
          <p:cNvPicPr>
            <a:picLocks/>
          </p:cNvPicPr>
          <p:nvPr/>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
        <p:nvSpPr>
          <p:cNvPr id="9" name="Title 1">
            <a:extLst>
              <a:ext uri="{FF2B5EF4-FFF2-40B4-BE49-F238E27FC236}">
                <a16:creationId xmlns:a16="http://schemas.microsoft.com/office/drawing/2014/main" id="{15F2C223-DC72-4850-A161-9C02E8494B27}"/>
              </a:ext>
            </a:extLst>
          </p:cNvPr>
          <p:cNvSpPr>
            <a:spLocks noGrp="1"/>
          </p:cNvSpPr>
          <p:nvPr>
            <p:ph type="title" hasCustomPrompt="1"/>
          </p:nvPr>
        </p:nvSpPr>
        <p:spPr>
          <a:xfrm>
            <a:off x="542292" y="2163762"/>
            <a:ext cx="10018132" cy="2266160"/>
          </a:xfrm>
        </p:spPr>
        <p:txBody>
          <a:bodyPr anchor="ctr"/>
          <a:lstStyle>
            <a:lvl1pPr>
              <a:lnSpc>
                <a:spcPct val="80000"/>
              </a:lnSpc>
              <a:defRPr sz="5000" b="0">
                <a:solidFill>
                  <a:schemeClr val="tx1"/>
                </a:solidFill>
                <a:latin typeface="+mj-lt"/>
              </a:defRPr>
            </a:lvl1pPr>
          </a:lstStyle>
          <a:p>
            <a:r>
              <a:rPr lang="en-US" dirty="0"/>
              <a:t>Click to insert statement</a:t>
            </a:r>
            <a:endParaRPr lang="en-GB" dirty="0"/>
          </a:p>
        </p:txBody>
      </p:sp>
    </p:spTree>
    <p:extLst>
      <p:ext uri="{BB962C8B-B14F-4D97-AF65-F5344CB8AC3E}">
        <p14:creationId xmlns:p14="http://schemas.microsoft.com/office/powerpoint/2010/main" val="39175942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tatement 4">
    <p:bg>
      <p:bgPr>
        <a:solidFill>
          <a:schemeClr val="accent3"/>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645586BC-304C-45DC-986F-5689BF780448}"/>
              </a:ext>
            </a:extLst>
          </p:cNvPr>
          <p:cNvSpPr/>
          <p:nvPr/>
        </p:nvSpPr>
        <p:spPr>
          <a:xfrm>
            <a:off x="1" y="2926416"/>
            <a:ext cx="5184420" cy="3931583"/>
          </a:xfrm>
          <a:custGeom>
            <a:avLst/>
            <a:gdLst>
              <a:gd name="connsiteX0" fmla="*/ 2817732 w 5184420"/>
              <a:gd name="connsiteY0" fmla="*/ 7 h 3931583"/>
              <a:gd name="connsiteX1" fmla="*/ 5184420 w 5184420"/>
              <a:gd name="connsiteY1" fmla="*/ 573855 h 3931583"/>
              <a:gd name="connsiteX2" fmla="*/ 4098666 w 5184420"/>
              <a:gd name="connsiteY2" fmla="*/ 2892621 h 3931583"/>
              <a:gd name="connsiteX3" fmla="*/ 2813057 w 5184420"/>
              <a:gd name="connsiteY3" fmla="*/ 2554857 h 3931583"/>
              <a:gd name="connsiteX4" fmla="*/ 2711377 w 5184420"/>
              <a:gd name="connsiteY4" fmla="*/ 2560701 h 3931583"/>
              <a:gd name="connsiteX5" fmla="*/ 1077243 w 5184420"/>
              <a:gd name="connsiteY5" fmla="*/ 3236000 h 3931583"/>
              <a:gd name="connsiteX6" fmla="*/ 587157 w 5184420"/>
              <a:gd name="connsiteY6" fmla="*/ 3841410 h 3931583"/>
              <a:gd name="connsiteX7" fmla="*/ 540246 w 5184420"/>
              <a:gd name="connsiteY7" fmla="*/ 3931583 h 3931583"/>
              <a:gd name="connsiteX8" fmla="*/ 0 w 5184420"/>
              <a:gd name="connsiteY8" fmla="*/ 3931583 h 3931583"/>
              <a:gd name="connsiteX9" fmla="*/ 0 w 5184420"/>
              <a:gd name="connsiteY9" fmla="*/ 843188 h 3931583"/>
              <a:gd name="connsiteX10" fmla="*/ 175496 w 5184420"/>
              <a:gd name="connsiteY10" fmla="*/ 732727 h 3931583"/>
              <a:gd name="connsiteX11" fmla="*/ 2583985 w 5184420"/>
              <a:gd name="connsiteY11" fmla="*/ 5851 h 3931583"/>
              <a:gd name="connsiteX12" fmla="*/ 2817732 w 5184420"/>
              <a:gd name="connsiteY12" fmla="*/ 7 h 3931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3">
                <a:moveTo>
                  <a:pt x="2817732" y="7"/>
                </a:moveTo>
                <a:cubicBezTo>
                  <a:pt x="3641238" y="-1325"/>
                  <a:pt x="4452977" y="195497"/>
                  <a:pt x="5184420" y="573855"/>
                </a:cubicBezTo>
                <a:lnTo>
                  <a:pt x="4098666" y="2892621"/>
                </a:lnTo>
                <a:cubicBezTo>
                  <a:pt x="3707142" y="2669295"/>
                  <a:pt x="3263790" y="2552815"/>
                  <a:pt x="2813057" y="2554857"/>
                </a:cubicBezTo>
                <a:cubicBezTo>
                  <a:pt x="2779164" y="2554857"/>
                  <a:pt x="2745271" y="2560701"/>
                  <a:pt x="2711377" y="2560701"/>
                </a:cubicBezTo>
                <a:cubicBezTo>
                  <a:pt x="2104313" y="2587133"/>
                  <a:pt x="1525870" y="2826173"/>
                  <a:pt x="1077243" y="3236000"/>
                </a:cubicBezTo>
                <a:cubicBezTo>
                  <a:pt x="879232" y="3416887"/>
                  <a:pt x="715745" y="3621449"/>
                  <a:pt x="587157" y="3841410"/>
                </a:cubicBezTo>
                <a:lnTo>
                  <a:pt x="540246" y="3931583"/>
                </a:lnTo>
                <a:lnTo>
                  <a:pt x="0" y="3931583"/>
                </a:lnTo>
                <a:lnTo>
                  <a:pt x="0" y="843188"/>
                </a:lnTo>
                <a:lnTo>
                  <a:pt x="175496" y="732727"/>
                </a:lnTo>
                <a:cubicBezTo>
                  <a:pt x="901678" y="296363"/>
                  <a:pt x="1728821" y="44469"/>
                  <a:pt x="2583985" y="5851"/>
                </a:cubicBezTo>
                <a:cubicBezTo>
                  <a:pt x="2664628" y="7"/>
                  <a:pt x="2741765" y="7"/>
                  <a:pt x="2817732" y="7"/>
                </a:cubicBezTo>
                <a:close/>
              </a:path>
            </a:pathLst>
          </a:custGeom>
          <a:solidFill>
            <a:schemeClr val="bg1">
              <a:alpha val="7000"/>
            </a:schemeClr>
          </a:solidFill>
          <a:ln w="104905" cap="flat">
            <a:noFill/>
            <a:prstDash val="solid"/>
            <a:miter/>
          </a:ln>
        </p:spPr>
        <p:txBody>
          <a:bodyPr wrap="square" rtlCol="0" anchor="ctr">
            <a:noAutofit/>
          </a:bodyPr>
          <a:lstStyle/>
          <a:p>
            <a:endParaRPr lang="en-GB"/>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p:txBody>
          <a:bodyPr/>
          <a:lstStyle/>
          <a:p>
            <a:endParaRPr lang="en-GB"/>
          </a:p>
        </p:txBody>
      </p:sp>
      <p:sp>
        <p:nvSpPr>
          <p:cNvPr id="7" name="Freeform: Shape 6">
            <a:extLst>
              <a:ext uri="{FF2B5EF4-FFF2-40B4-BE49-F238E27FC236}">
                <a16:creationId xmlns:a16="http://schemas.microsoft.com/office/drawing/2014/main" id="{0CC9F000-A81B-47CB-BD58-69BFF41172E4}"/>
              </a:ext>
            </a:extLst>
          </p:cNvPr>
          <p:cNvSpPr/>
          <p:nvPr/>
        </p:nvSpPr>
        <p:spPr>
          <a:xfrm>
            <a:off x="11200248" y="5282568"/>
            <a:ext cx="991753" cy="1575433"/>
          </a:xfrm>
          <a:custGeom>
            <a:avLst/>
            <a:gdLst>
              <a:gd name="connsiteX0" fmla="*/ 991753 w 991753"/>
              <a:gd name="connsiteY0" fmla="*/ 0 h 1575433"/>
              <a:gd name="connsiteX1" fmla="*/ 991753 w 991753"/>
              <a:gd name="connsiteY1" fmla="*/ 1575433 h 1575433"/>
              <a:gd name="connsiteX2" fmla="*/ 0 w 991753"/>
              <a:gd name="connsiteY2" fmla="*/ 1575433 h 1575433"/>
              <a:gd name="connsiteX3" fmla="*/ 24951 w 991753"/>
              <a:gd name="connsiteY3" fmla="*/ 1508300 h 1575433"/>
              <a:gd name="connsiteX4" fmla="*/ 816935 w 991753"/>
              <a:gd name="connsiteY4" fmla="*/ 198421 h 157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753" h="1575433">
                <a:moveTo>
                  <a:pt x="991753" y="0"/>
                </a:moveTo>
                <a:lnTo>
                  <a:pt x="991753" y="1575433"/>
                </a:lnTo>
                <a:lnTo>
                  <a:pt x="0" y="1575433"/>
                </a:lnTo>
                <a:lnTo>
                  <a:pt x="24951" y="1508300"/>
                </a:lnTo>
                <a:cubicBezTo>
                  <a:pt x="206699" y="1050609"/>
                  <a:pt x="474145" y="611976"/>
                  <a:pt x="816935" y="19842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p>
            <a:fld id="{21F79131-C817-4EAF-B3BC-6511779B5E04}" type="slidenum">
              <a:rPr lang="en-GB" smtClean="0"/>
              <a:t>‹#›</a:t>
            </a:fld>
            <a:endParaRPr lang="en-GB"/>
          </a:p>
        </p:txBody>
      </p:sp>
      <p:pic>
        <p:nvPicPr>
          <p:cNvPr id="8" name="Picture 7" descr="A picture containing drawing&#10;&#10;Description automatically generated">
            <a:extLst>
              <a:ext uri="{FF2B5EF4-FFF2-40B4-BE49-F238E27FC236}">
                <a16:creationId xmlns:a16="http://schemas.microsoft.com/office/drawing/2014/main" id="{29E45A35-3C07-410D-A8DE-1C86FA172E3F}"/>
              </a:ext>
            </a:extLst>
          </p:cNvPr>
          <p:cNvPicPr>
            <a:picLocks/>
          </p:cNvPicPr>
          <p:nvPr/>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
        <p:nvSpPr>
          <p:cNvPr id="9" name="Title 1">
            <a:extLst>
              <a:ext uri="{FF2B5EF4-FFF2-40B4-BE49-F238E27FC236}">
                <a16:creationId xmlns:a16="http://schemas.microsoft.com/office/drawing/2014/main" id="{57CE72DB-E9D5-4101-B056-C086F7A2503B}"/>
              </a:ext>
            </a:extLst>
          </p:cNvPr>
          <p:cNvSpPr>
            <a:spLocks noGrp="1"/>
          </p:cNvSpPr>
          <p:nvPr>
            <p:ph type="title" hasCustomPrompt="1"/>
          </p:nvPr>
        </p:nvSpPr>
        <p:spPr>
          <a:xfrm>
            <a:off x="542292" y="2163762"/>
            <a:ext cx="10018132" cy="2266160"/>
          </a:xfrm>
        </p:spPr>
        <p:txBody>
          <a:bodyPr anchor="ctr"/>
          <a:lstStyle>
            <a:lvl1pPr>
              <a:lnSpc>
                <a:spcPct val="80000"/>
              </a:lnSpc>
              <a:defRPr sz="5000" b="0">
                <a:solidFill>
                  <a:schemeClr val="tx1"/>
                </a:solidFill>
                <a:latin typeface="+mj-lt"/>
              </a:defRPr>
            </a:lvl1pPr>
          </a:lstStyle>
          <a:p>
            <a:r>
              <a:rPr lang="en-US" dirty="0"/>
              <a:t>Click to insert statement</a:t>
            </a:r>
            <a:endParaRPr lang="en-GB" dirty="0"/>
          </a:p>
        </p:txBody>
      </p:sp>
    </p:spTree>
    <p:extLst>
      <p:ext uri="{BB962C8B-B14F-4D97-AF65-F5344CB8AC3E}">
        <p14:creationId xmlns:p14="http://schemas.microsoft.com/office/powerpoint/2010/main" val="9985330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tatement 5">
    <p:bg>
      <p:bgPr>
        <a:solidFill>
          <a:schemeClr val="accent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20C2F289-94FB-40B3-A489-28CE0CE564F0}"/>
              </a:ext>
            </a:extLst>
          </p:cNvPr>
          <p:cNvSpPr/>
          <p:nvPr/>
        </p:nvSpPr>
        <p:spPr>
          <a:xfrm>
            <a:off x="1" y="2926416"/>
            <a:ext cx="5184420" cy="3931583"/>
          </a:xfrm>
          <a:custGeom>
            <a:avLst/>
            <a:gdLst>
              <a:gd name="connsiteX0" fmla="*/ 2817732 w 5184420"/>
              <a:gd name="connsiteY0" fmla="*/ 7 h 3931583"/>
              <a:gd name="connsiteX1" fmla="*/ 5184420 w 5184420"/>
              <a:gd name="connsiteY1" fmla="*/ 573855 h 3931583"/>
              <a:gd name="connsiteX2" fmla="*/ 4098666 w 5184420"/>
              <a:gd name="connsiteY2" fmla="*/ 2892621 h 3931583"/>
              <a:gd name="connsiteX3" fmla="*/ 2813057 w 5184420"/>
              <a:gd name="connsiteY3" fmla="*/ 2554857 h 3931583"/>
              <a:gd name="connsiteX4" fmla="*/ 2711377 w 5184420"/>
              <a:gd name="connsiteY4" fmla="*/ 2560701 h 3931583"/>
              <a:gd name="connsiteX5" fmla="*/ 1077243 w 5184420"/>
              <a:gd name="connsiteY5" fmla="*/ 3236000 h 3931583"/>
              <a:gd name="connsiteX6" fmla="*/ 587157 w 5184420"/>
              <a:gd name="connsiteY6" fmla="*/ 3841410 h 3931583"/>
              <a:gd name="connsiteX7" fmla="*/ 540246 w 5184420"/>
              <a:gd name="connsiteY7" fmla="*/ 3931583 h 3931583"/>
              <a:gd name="connsiteX8" fmla="*/ 0 w 5184420"/>
              <a:gd name="connsiteY8" fmla="*/ 3931583 h 3931583"/>
              <a:gd name="connsiteX9" fmla="*/ 0 w 5184420"/>
              <a:gd name="connsiteY9" fmla="*/ 843188 h 3931583"/>
              <a:gd name="connsiteX10" fmla="*/ 175496 w 5184420"/>
              <a:gd name="connsiteY10" fmla="*/ 732727 h 3931583"/>
              <a:gd name="connsiteX11" fmla="*/ 2583985 w 5184420"/>
              <a:gd name="connsiteY11" fmla="*/ 5851 h 3931583"/>
              <a:gd name="connsiteX12" fmla="*/ 2817732 w 5184420"/>
              <a:gd name="connsiteY12" fmla="*/ 7 h 3931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3">
                <a:moveTo>
                  <a:pt x="2817732" y="7"/>
                </a:moveTo>
                <a:cubicBezTo>
                  <a:pt x="3641238" y="-1325"/>
                  <a:pt x="4452977" y="195497"/>
                  <a:pt x="5184420" y="573855"/>
                </a:cubicBezTo>
                <a:lnTo>
                  <a:pt x="4098666" y="2892621"/>
                </a:lnTo>
                <a:cubicBezTo>
                  <a:pt x="3707142" y="2669295"/>
                  <a:pt x="3263790" y="2552815"/>
                  <a:pt x="2813057" y="2554857"/>
                </a:cubicBezTo>
                <a:cubicBezTo>
                  <a:pt x="2779164" y="2554857"/>
                  <a:pt x="2745271" y="2560701"/>
                  <a:pt x="2711377" y="2560701"/>
                </a:cubicBezTo>
                <a:cubicBezTo>
                  <a:pt x="2104313" y="2587133"/>
                  <a:pt x="1525870" y="2826173"/>
                  <a:pt x="1077243" y="3236000"/>
                </a:cubicBezTo>
                <a:cubicBezTo>
                  <a:pt x="879232" y="3416887"/>
                  <a:pt x="715745" y="3621449"/>
                  <a:pt x="587157" y="3841410"/>
                </a:cubicBezTo>
                <a:lnTo>
                  <a:pt x="540246" y="3931583"/>
                </a:lnTo>
                <a:lnTo>
                  <a:pt x="0" y="3931583"/>
                </a:lnTo>
                <a:lnTo>
                  <a:pt x="0" y="843188"/>
                </a:lnTo>
                <a:lnTo>
                  <a:pt x="175496" y="732727"/>
                </a:lnTo>
                <a:cubicBezTo>
                  <a:pt x="901678" y="296363"/>
                  <a:pt x="1728821" y="44469"/>
                  <a:pt x="2583985" y="5851"/>
                </a:cubicBezTo>
                <a:cubicBezTo>
                  <a:pt x="2664628" y="7"/>
                  <a:pt x="2741765" y="7"/>
                  <a:pt x="2817732" y="7"/>
                </a:cubicBezTo>
                <a:close/>
              </a:path>
            </a:pathLst>
          </a:custGeom>
          <a:solidFill>
            <a:schemeClr val="bg1">
              <a:alpha val="10000"/>
            </a:schemeClr>
          </a:solidFill>
          <a:ln w="104905" cap="flat">
            <a:noFill/>
            <a:prstDash val="solid"/>
            <a:miter/>
          </a:ln>
        </p:spPr>
        <p:txBody>
          <a:bodyPr wrap="square" rtlCol="0" anchor="ctr">
            <a:noAutofit/>
          </a:bodyPr>
          <a:lstStyle/>
          <a:p>
            <a:endParaRPr lang="en-GB"/>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p:txBody>
          <a:bodyPr/>
          <a:lstStyle/>
          <a:p>
            <a:endParaRPr lang="en-GB"/>
          </a:p>
        </p:txBody>
      </p:sp>
      <p:sp>
        <p:nvSpPr>
          <p:cNvPr id="7" name="Freeform: Shape 6">
            <a:extLst>
              <a:ext uri="{FF2B5EF4-FFF2-40B4-BE49-F238E27FC236}">
                <a16:creationId xmlns:a16="http://schemas.microsoft.com/office/drawing/2014/main" id="{0CC9F000-A81B-47CB-BD58-69BFF41172E4}"/>
              </a:ext>
            </a:extLst>
          </p:cNvPr>
          <p:cNvSpPr/>
          <p:nvPr/>
        </p:nvSpPr>
        <p:spPr>
          <a:xfrm>
            <a:off x="11200248" y="5282568"/>
            <a:ext cx="991753" cy="1575433"/>
          </a:xfrm>
          <a:custGeom>
            <a:avLst/>
            <a:gdLst>
              <a:gd name="connsiteX0" fmla="*/ 991753 w 991753"/>
              <a:gd name="connsiteY0" fmla="*/ 0 h 1575433"/>
              <a:gd name="connsiteX1" fmla="*/ 991753 w 991753"/>
              <a:gd name="connsiteY1" fmla="*/ 1575433 h 1575433"/>
              <a:gd name="connsiteX2" fmla="*/ 0 w 991753"/>
              <a:gd name="connsiteY2" fmla="*/ 1575433 h 1575433"/>
              <a:gd name="connsiteX3" fmla="*/ 24951 w 991753"/>
              <a:gd name="connsiteY3" fmla="*/ 1508300 h 1575433"/>
              <a:gd name="connsiteX4" fmla="*/ 816935 w 991753"/>
              <a:gd name="connsiteY4" fmla="*/ 198421 h 157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753" h="1575433">
                <a:moveTo>
                  <a:pt x="991753" y="0"/>
                </a:moveTo>
                <a:lnTo>
                  <a:pt x="991753" y="1575433"/>
                </a:lnTo>
                <a:lnTo>
                  <a:pt x="0" y="1575433"/>
                </a:lnTo>
                <a:lnTo>
                  <a:pt x="24951" y="1508300"/>
                </a:lnTo>
                <a:cubicBezTo>
                  <a:pt x="206699" y="1050609"/>
                  <a:pt x="474145" y="611976"/>
                  <a:pt x="816935" y="198421"/>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p>
            <a:fld id="{21F79131-C817-4EAF-B3BC-6511779B5E04}" type="slidenum">
              <a:rPr lang="en-GB" smtClean="0"/>
              <a:t>‹#›</a:t>
            </a:fld>
            <a:endParaRPr lang="en-GB"/>
          </a:p>
        </p:txBody>
      </p:sp>
      <p:pic>
        <p:nvPicPr>
          <p:cNvPr id="8" name="Picture 7" descr="A picture containing drawing&#10;&#10;Description automatically generated">
            <a:extLst>
              <a:ext uri="{FF2B5EF4-FFF2-40B4-BE49-F238E27FC236}">
                <a16:creationId xmlns:a16="http://schemas.microsoft.com/office/drawing/2014/main" id="{C172BF1F-3CDA-41CA-85BC-54D6849F6868}"/>
              </a:ext>
            </a:extLst>
          </p:cNvPr>
          <p:cNvPicPr>
            <a:picLocks/>
          </p:cNvPicPr>
          <p:nvPr/>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
        <p:nvSpPr>
          <p:cNvPr id="9" name="Title 1">
            <a:extLst>
              <a:ext uri="{FF2B5EF4-FFF2-40B4-BE49-F238E27FC236}">
                <a16:creationId xmlns:a16="http://schemas.microsoft.com/office/drawing/2014/main" id="{CE1DFAB1-69A2-4D8B-A886-D18D4EEA2854}"/>
              </a:ext>
            </a:extLst>
          </p:cNvPr>
          <p:cNvSpPr>
            <a:spLocks noGrp="1"/>
          </p:cNvSpPr>
          <p:nvPr>
            <p:ph type="title" hasCustomPrompt="1"/>
          </p:nvPr>
        </p:nvSpPr>
        <p:spPr>
          <a:xfrm>
            <a:off x="542292" y="2163762"/>
            <a:ext cx="10018132" cy="2266160"/>
          </a:xfrm>
        </p:spPr>
        <p:txBody>
          <a:bodyPr anchor="ctr"/>
          <a:lstStyle>
            <a:lvl1pPr>
              <a:lnSpc>
                <a:spcPct val="80000"/>
              </a:lnSpc>
              <a:defRPr sz="5000" b="0">
                <a:solidFill>
                  <a:schemeClr val="tx1"/>
                </a:solidFill>
                <a:latin typeface="+mj-lt"/>
              </a:defRPr>
            </a:lvl1pPr>
          </a:lstStyle>
          <a:p>
            <a:r>
              <a:rPr lang="en-US" dirty="0"/>
              <a:t>Click to insert statement</a:t>
            </a:r>
            <a:endParaRPr lang="en-GB" dirty="0"/>
          </a:p>
        </p:txBody>
      </p:sp>
    </p:spTree>
    <p:extLst>
      <p:ext uri="{BB962C8B-B14F-4D97-AF65-F5344CB8AC3E}">
        <p14:creationId xmlns:p14="http://schemas.microsoft.com/office/powerpoint/2010/main" val="6269839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tement 6">
    <p:bg>
      <p:bgPr>
        <a:solidFill>
          <a:schemeClr val="accent4"/>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613E33F2-50FB-4EDF-ACF7-488E7CE96C66}"/>
              </a:ext>
            </a:extLst>
          </p:cNvPr>
          <p:cNvSpPr/>
          <p:nvPr/>
        </p:nvSpPr>
        <p:spPr>
          <a:xfrm>
            <a:off x="1" y="2926416"/>
            <a:ext cx="5184420" cy="3931583"/>
          </a:xfrm>
          <a:custGeom>
            <a:avLst/>
            <a:gdLst>
              <a:gd name="connsiteX0" fmla="*/ 2817732 w 5184420"/>
              <a:gd name="connsiteY0" fmla="*/ 7 h 3931583"/>
              <a:gd name="connsiteX1" fmla="*/ 5184420 w 5184420"/>
              <a:gd name="connsiteY1" fmla="*/ 573855 h 3931583"/>
              <a:gd name="connsiteX2" fmla="*/ 4098666 w 5184420"/>
              <a:gd name="connsiteY2" fmla="*/ 2892621 h 3931583"/>
              <a:gd name="connsiteX3" fmla="*/ 2813057 w 5184420"/>
              <a:gd name="connsiteY3" fmla="*/ 2554857 h 3931583"/>
              <a:gd name="connsiteX4" fmla="*/ 2711377 w 5184420"/>
              <a:gd name="connsiteY4" fmla="*/ 2560701 h 3931583"/>
              <a:gd name="connsiteX5" fmla="*/ 1077243 w 5184420"/>
              <a:gd name="connsiteY5" fmla="*/ 3236000 h 3931583"/>
              <a:gd name="connsiteX6" fmla="*/ 587157 w 5184420"/>
              <a:gd name="connsiteY6" fmla="*/ 3841410 h 3931583"/>
              <a:gd name="connsiteX7" fmla="*/ 540246 w 5184420"/>
              <a:gd name="connsiteY7" fmla="*/ 3931583 h 3931583"/>
              <a:gd name="connsiteX8" fmla="*/ 0 w 5184420"/>
              <a:gd name="connsiteY8" fmla="*/ 3931583 h 3931583"/>
              <a:gd name="connsiteX9" fmla="*/ 0 w 5184420"/>
              <a:gd name="connsiteY9" fmla="*/ 843188 h 3931583"/>
              <a:gd name="connsiteX10" fmla="*/ 175496 w 5184420"/>
              <a:gd name="connsiteY10" fmla="*/ 732727 h 3931583"/>
              <a:gd name="connsiteX11" fmla="*/ 2583985 w 5184420"/>
              <a:gd name="connsiteY11" fmla="*/ 5851 h 3931583"/>
              <a:gd name="connsiteX12" fmla="*/ 2817732 w 5184420"/>
              <a:gd name="connsiteY12" fmla="*/ 7 h 3931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3">
                <a:moveTo>
                  <a:pt x="2817732" y="7"/>
                </a:moveTo>
                <a:cubicBezTo>
                  <a:pt x="3641238" y="-1325"/>
                  <a:pt x="4452977" y="195497"/>
                  <a:pt x="5184420" y="573855"/>
                </a:cubicBezTo>
                <a:lnTo>
                  <a:pt x="4098666" y="2892621"/>
                </a:lnTo>
                <a:cubicBezTo>
                  <a:pt x="3707142" y="2669295"/>
                  <a:pt x="3263790" y="2552815"/>
                  <a:pt x="2813057" y="2554857"/>
                </a:cubicBezTo>
                <a:cubicBezTo>
                  <a:pt x="2779164" y="2554857"/>
                  <a:pt x="2745271" y="2560701"/>
                  <a:pt x="2711377" y="2560701"/>
                </a:cubicBezTo>
                <a:cubicBezTo>
                  <a:pt x="2104313" y="2587133"/>
                  <a:pt x="1525870" y="2826173"/>
                  <a:pt x="1077243" y="3236000"/>
                </a:cubicBezTo>
                <a:cubicBezTo>
                  <a:pt x="879232" y="3416887"/>
                  <a:pt x="715745" y="3621449"/>
                  <a:pt x="587157" y="3841410"/>
                </a:cubicBezTo>
                <a:lnTo>
                  <a:pt x="540246" y="3931583"/>
                </a:lnTo>
                <a:lnTo>
                  <a:pt x="0" y="3931583"/>
                </a:lnTo>
                <a:lnTo>
                  <a:pt x="0" y="843188"/>
                </a:lnTo>
                <a:lnTo>
                  <a:pt x="175496" y="732727"/>
                </a:lnTo>
                <a:cubicBezTo>
                  <a:pt x="901678" y="296363"/>
                  <a:pt x="1728821" y="44469"/>
                  <a:pt x="2583985" y="5851"/>
                </a:cubicBezTo>
                <a:cubicBezTo>
                  <a:pt x="2664628" y="7"/>
                  <a:pt x="2741765" y="7"/>
                  <a:pt x="2817732" y="7"/>
                </a:cubicBezTo>
                <a:close/>
              </a:path>
            </a:pathLst>
          </a:custGeom>
          <a:solidFill>
            <a:schemeClr val="bg1">
              <a:alpha val="7000"/>
            </a:schemeClr>
          </a:solidFill>
          <a:ln w="104905" cap="flat">
            <a:noFill/>
            <a:prstDash val="solid"/>
            <a:miter/>
          </a:ln>
        </p:spPr>
        <p:txBody>
          <a:bodyPr wrap="square" rtlCol="0" anchor="ctr">
            <a:noAutofit/>
          </a:bodyPr>
          <a:lstStyle/>
          <a:p>
            <a:endParaRPr lang="en-GB"/>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p:txBody>
          <a:bodyPr/>
          <a:lstStyle/>
          <a:p>
            <a:endParaRPr lang="en-GB"/>
          </a:p>
        </p:txBody>
      </p:sp>
      <p:sp>
        <p:nvSpPr>
          <p:cNvPr id="7" name="Freeform: Shape 6">
            <a:extLst>
              <a:ext uri="{FF2B5EF4-FFF2-40B4-BE49-F238E27FC236}">
                <a16:creationId xmlns:a16="http://schemas.microsoft.com/office/drawing/2014/main" id="{0CC9F000-A81B-47CB-BD58-69BFF41172E4}"/>
              </a:ext>
            </a:extLst>
          </p:cNvPr>
          <p:cNvSpPr/>
          <p:nvPr/>
        </p:nvSpPr>
        <p:spPr>
          <a:xfrm>
            <a:off x="11200248" y="5282568"/>
            <a:ext cx="991753" cy="1575433"/>
          </a:xfrm>
          <a:custGeom>
            <a:avLst/>
            <a:gdLst>
              <a:gd name="connsiteX0" fmla="*/ 991753 w 991753"/>
              <a:gd name="connsiteY0" fmla="*/ 0 h 1575433"/>
              <a:gd name="connsiteX1" fmla="*/ 991753 w 991753"/>
              <a:gd name="connsiteY1" fmla="*/ 1575433 h 1575433"/>
              <a:gd name="connsiteX2" fmla="*/ 0 w 991753"/>
              <a:gd name="connsiteY2" fmla="*/ 1575433 h 1575433"/>
              <a:gd name="connsiteX3" fmla="*/ 24951 w 991753"/>
              <a:gd name="connsiteY3" fmla="*/ 1508300 h 1575433"/>
              <a:gd name="connsiteX4" fmla="*/ 816935 w 991753"/>
              <a:gd name="connsiteY4" fmla="*/ 198421 h 157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753" h="1575433">
                <a:moveTo>
                  <a:pt x="991753" y="0"/>
                </a:moveTo>
                <a:lnTo>
                  <a:pt x="991753" y="1575433"/>
                </a:lnTo>
                <a:lnTo>
                  <a:pt x="0" y="1575433"/>
                </a:lnTo>
                <a:lnTo>
                  <a:pt x="24951" y="1508300"/>
                </a:lnTo>
                <a:cubicBezTo>
                  <a:pt x="206699" y="1050609"/>
                  <a:pt x="474145" y="611976"/>
                  <a:pt x="816935" y="19842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p>
            <a:fld id="{21F79131-C817-4EAF-B3BC-6511779B5E04}" type="slidenum">
              <a:rPr lang="en-GB" smtClean="0"/>
              <a:t>‹#›</a:t>
            </a:fld>
            <a:endParaRPr lang="en-GB"/>
          </a:p>
        </p:txBody>
      </p:sp>
      <p:pic>
        <p:nvPicPr>
          <p:cNvPr id="8" name="Picture 7" descr="A picture containing drawing&#10;&#10;Description automatically generated">
            <a:extLst>
              <a:ext uri="{FF2B5EF4-FFF2-40B4-BE49-F238E27FC236}">
                <a16:creationId xmlns:a16="http://schemas.microsoft.com/office/drawing/2014/main" id="{FD7C9993-2162-4E1C-A161-E14D56CF9E03}"/>
              </a:ext>
            </a:extLst>
          </p:cNvPr>
          <p:cNvPicPr>
            <a:picLocks/>
          </p:cNvPicPr>
          <p:nvPr/>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
        <p:nvSpPr>
          <p:cNvPr id="9" name="Title 1">
            <a:extLst>
              <a:ext uri="{FF2B5EF4-FFF2-40B4-BE49-F238E27FC236}">
                <a16:creationId xmlns:a16="http://schemas.microsoft.com/office/drawing/2014/main" id="{43AAAB4D-11DF-43F1-BB8F-2363196548EC}"/>
              </a:ext>
            </a:extLst>
          </p:cNvPr>
          <p:cNvSpPr>
            <a:spLocks noGrp="1"/>
          </p:cNvSpPr>
          <p:nvPr>
            <p:ph type="title" hasCustomPrompt="1"/>
          </p:nvPr>
        </p:nvSpPr>
        <p:spPr>
          <a:xfrm>
            <a:off x="542292" y="2163762"/>
            <a:ext cx="10018132" cy="2266160"/>
          </a:xfrm>
        </p:spPr>
        <p:txBody>
          <a:bodyPr anchor="ctr"/>
          <a:lstStyle>
            <a:lvl1pPr>
              <a:lnSpc>
                <a:spcPct val="80000"/>
              </a:lnSpc>
              <a:defRPr sz="5000" b="0">
                <a:solidFill>
                  <a:schemeClr val="tx1"/>
                </a:solidFill>
                <a:latin typeface="+mj-lt"/>
              </a:defRPr>
            </a:lvl1pPr>
          </a:lstStyle>
          <a:p>
            <a:r>
              <a:rPr lang="en-US" dirty="0"/>
              <a:t>Click to insert statement</a:t>
            </a:r>
            <a:endParaRPr lang="en-GB" dirty="0"/>
          </a:p>
        </p:txBody>
      </p:sp>
    </p:spTree>
    <p:extLst>
      <p:ext uri="{BB962C8B-B14F-4D97-AF65-F5344CB8AC3E}">
        <p14:creationId xmlns:p14="http://schemas.microsoft.com/office/powerpoint/2010/main" val="4156919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2">
    <p:bg>
      <p:bgPr>
        <a:solidFill>
          <a:schemeClr val="accent1"/>
        </a:solidFill>
        <a:effectLst/>
      </p:bgPr>
    </p:bg>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4405A4C6-9A7F-41C4-B01E-F2E0FF78D735}"/>
              </a:ext>
            </a:extLst>
          </p:cNvPr>
          <p:cNvSpPr/>
          <p:nvPr/>
        </p:nvSpPr>
        <p:spPr>
          <a:xfrm>
            <a:off x="1" y="314662"/>
            <a:ext cx="3677571" cy="2925622"/>
          </a:xfrm>
          <a:custGeom>
            <a:avLst/>
            <a:gdLst>
              <a:gd name="connsiteX0" fmla="*/ 1296795 w 3677571"/>
              <a:gd name="connsiteY0" fmla="*/ 7 h 2925622"/>
              <a:gd name="connsiteX1" fmla="*/ 3677571 w 3677571"/>
              <a:gd name="connsiteY1" fmla="*/ 577271 h 2925622"/>
              <a:gd name="connsiteX2" fmla="*/ 2585354 w 3677571"/>
              <a:gd name="connsiteY2" fmla="*/ 2909839 h 2925622"/>
              <a:gd name="connsiteX3" fmla="*/ 1292093 w 3677571"/>
              <a:gd name="connsiteY3" fmla="*/ 2570065 h 2925622"/>
              <a:gd name="connsiteX4" fmla="*/ 1189808 w 3677571"/>
              <a:gd name="connsiteY4" fmla="*/ 2575944 h 2925622"/>
              <a:gd name="connsiteX5" fmla="*/ 103380 w 3677571"/>
              <a:gd name="connsiteY5" fmla="*/ 2866160 h 2925622"/>
              <a:gd name="connsiteX6" fmla="*/ 0 w 3677571"/>
              <a:gd name="connsiteY6" fmla="*/ 2925622 h 2925622"/>
              <a:gd name="connsiteX7" fmla="*/ 0 w 3677571"/>
              <a:gd name="connsiteY7" fmla="*/ 170258 h 2925622"/>
              <a:gd name="connsiteX8" fmla="*/ 213516 w 3677571"/>
              <a:gd name="connsiteY8" fmla="*/ 115175 h 2925622"/>
              <a:gd name="connsiteX9" fmla="*/ 1061657 w 3677571"/>
              <a:gd name="connsiteY9" fmla="*/ 5886 h 2925622"/>
              <a:gd name="connsiteX10" fmla="*/ 1296795 w 3677571"/>
              <a:gd name="connsiteY10" fmla="*/ 7 h 2925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677571" h="2925622">
                <a:moveTo>
                  <a:pt x="1296795" y="7"/>
                </a:moveTo>
                <a:cubicBezTo>
                  <a:pt x="2125204" y="-1333"/>
                  <a:pt x="2941774" y="196660"/>
                  <a:pt x="3677571" y="577271"/>
                </a:cubicBezTo>
                <a:lnTo>
                  <a:pt x="2585354" y="2909839"/>
                </a:lnTo>
                <a:cubicBezTo>
                  <a:pt x="2191500" y="2685184"/>
                  <a:pt x="1745509" y="2568010"/>
                  <a:pt x="1292093" y="2570065"/>
                </a:cubicBezTo>
                <a:cubicBezTo>
                  <a:pt x="1257998" y="2570065"/>
                  <a:pt x="1223902" y="2575944"/>
                  <a:pt x="1189808" y="2575944"/>
                </a:cubicBezTo>
                <a:cubicBezTo>
                  <a:pt x="808134" y="2592562"/>
                  <a:pt x="437707" y="2692725"/>
                  <a:pt x="103380" y="2866160"/>
                </a:cubicBezTo>
                <a:lnTo>
                  <a:pt x="0" y="2925622"/>
                </a:lnTo>
                <a:lnTo>
                  <a:pt x="0" y="170258"/>
                </a:lnTo>
                <a:lnTo>
                  <a:pt x="213516" y="115175"/>
                </a:lnTo>
                <a:cubicBezTo>
                  <a:pt x="491286" y="55623"/>
                  <a:pt x="774905" y="18835"/>
                  <a:pt x="1061657" y="5886"/>
                </a:cubicBezTo>
                <a:cubicBezTo>
                  <a:pt x="1142780" y="7"/>
                  <a:pt x="1220376" y="7"/>
                  <a:pt x="1296795" y="7"/>
                </a:cubicBezTo>
                <a:close/>
              </a:path>
            </a:pathLst>
          </a:custGeom>
          <a:solidFill>
            <a:schemeClr val="tx1"/>
          </a:solidFill>
          <a:ln w="104905" cap="flat">
            <a:noFill/>
            <a:prstDash val="solid"/>
            <a:miter/>
          </a:ln>
        </p:spPr>
        <p:txBody>
          <a:bodyPr rtlCol="0" anchor="ctr"/>
          <a:lstStyle/>
          <a:p>
            <a:endParaRPr lang="en-GB"/>
          </a:p>
        </p:txBody>
      </p:sp>
      <p:sp>
        <p:nvSpPr>
          <p:cNvPr id="12" name="Freeform: Shape 11">
            <a:extLst>
              <a:ext uri="{FF2B5EF4-FFF2-40B4-BE49-F238E27FC236}">
                <a16:creationId xmlns:a16="http://schemas.microsoft.com/office/drawing/2014/main" id="{70B58018-A648-472F-806D-D113BBE3C130}"/>
              </a:ext>
            </a:extLst>
          </p:cNvPr>
          <p:cNvSpPr/>
          <p:nvPr/>
        </p:nvSpPr>
        <p:spPr>
          <a:xfrm>
            <a:off x="4686300" y="0"/>
            <a:ext cx="7505700" cy="6216838"/>
          </a:xfrm>
          <a:custGeom>
            <a:avLst/>
            <a:gdLst>
              <a:gd name="connsiteX0" fmla="*/ 118683 w 7505700"/>
              <a:gd name="connsiteY0" fmla="*/ 0 h 6216838"/>
              <a:gd name="connsiteX1" fmla="*/ 2767191 w 7505700"/>
              <a:gd name="connsiteY1" fmla="*/ 0 h 6216838"/>
              <a:gd name="connsiteX2" fmla="*/ 2754311 w 7505700"/>
              <a:gd name="connsiteY2" fmla="*/ 24760 h 6216838"/>
              <a:gd name="connsiteX3" fmla="*/ 3195970 w 7505700"/>
              <a:gd name="connsiteY3" fmla="*/ 2853516 h 6216838"/>
              <a:gd name="connsiteX4" fmla="*/ 6854930 w 7505700"/>
              <a:gd name="connsiteY4" fmla="*/ 3018884 h 6216838"/>
              <a:gd name="connsiteX5" fmla="*/ 7505700 w 7505700"/>
              <a:gd name="connsiteY5" fmla="*/ 3764303 h 6216838"/>
              <a:gd name="connsiteX6" fmla="*/ 7505700 w 7505700"/>
              <a:gd name="connsiteY6" fmla="*/ 5643453 h 6216838"/>
              <a:gd name="connsiteX7" fmla="*/ 7460310 w 7505700"/>
              <a:gd name="connsiteY7" fmla="*/ 5667800 h 6216838"/>
              <a:gd name="connsiteX8" fmla="*/ 1274222 w 7505700"/>
              <a:gd name="connsiteY8" fmla="*/ 4461101 h 6216838"/>
              <a:gd name="connsiteX9" fmla="*/ 67480 w 7505700"/>
              <a:gd name="connsiteY9" fmla="*/ 240770 h 62168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505700" h="6216838">
                <a:moveTo>
                  <a:pt x="118683" y="0"/>
                </a:moveTo>
                <a:lnTo>
                  <a:pt x="2767191" y="0"/>
                </a:lnTo>
                <a:lnTo>
                  <a:pt x="2754311" y="24760"/>
                </a:lnTo>
                <a:cubicBezTo>
                  <a:pt x="2333184" y="941992"/>
                  <a:pt x="2472424" y="2061473"/>
                  <a:pt x="3195970" y="2853516"/>
                </a:cubicBezTo>
                <a:cubicBezTo>
                  <a:pt x="4160698" y="3909573"/>
                  <a:pt x="5798870" y="3983611"/>
                  <a:pt x="6854930" y="3018884"/>
                </a:cubicBezTo>
                <a:lnTo>
                  <a:pt x="7505700" y="3764303"/>
                </a:lnTo>
                <a:lnTo>
                  <a:pt x="7505700" y="5643453"/>
                </a:lnTo>
                <a:lnTo>
                  <a:pt x="7460310" y="5667800"/>
                </a:lnTo>
                <a:cubicBezTo>
                  <a:pt x="5414469" y="6700192"/>
                  <a:pt x="2853617" y="6264876"/>
                  <a:pt x="1274222" y="4461101"/>
                </a:cubicBezTo>
                <a:cubicBezTo>
                  <a:pt x="221293" y="3258584"/>
                  <a:pt x="-171153" y="1704008"/>
                  <a:pt x="67480" y="240770"/>
                </a:cubicBezTo>
                <a:close/>
              </a:path>
            </a:pathLst>
          </a:custGeom>
          <a:solidFill>
            <a:schemeClr val="bg1">
              <a:alpha val="10000"/>
            </a:schemeClr>
          </a:solidFill>
          <a:ln w="104905" cap="flat">
            <a:noFill/>
            <a:prstDash val="solid"/>
            <a:miter/>
          </a:ln>
        </p:spPr>
        <p:txBody>
          <a:bodyPr wrap="square" rtlCol="0" anchor="ctr">
            <a:noAutofit/>
          </a:bodyPr>
          <a:lstStyle/>
          <a:p>
            <a:endParaRPr lang="en-GB"/>
          </a:p>
        </p:txBody>
      </p:sp>
      <p:pic>
        <p:nvPicPr>
          <p:cNvPr id="9" name="Picture 8" descr="A picture containing drawing&#10;&#10;Description automatically generated">
            <a:extLst>
              <a:ext uri="{FF2B5EF4-FFF2-40B4-BE49-F238E27FC236}">
                <a16:creationId xmlns:a16="http://schemas.microsoft.com/office/drawing/2014/main" id="{7E18820A-F9EA-40F8-81DB-927B0014ECBA}"/>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690464" y="1088202"/>
            <a:ext cx="1755873" cy="520586"/>
          </a:xfrm>
          <a:prstGeom prst="rect">
            <a:avLst/>
          </a:prstGeom>
        </p:spPr>
      </p:pic>
      <p:sp>
        <p:nvSpPr>
          <p:cNvPr id="21" name="Picture Placeholder 20">
            <a:extLst>
              <a:ext uri="{FF2B5EF4-FFF2-40B4-BE49-F238E27FC236}">
                <a16:creationId xmlns:a16="http://schemas.microsoft.com/office/drawing/2014/main" id="{3CA04608-63DB-4C4F-ADA3-20C5E31EC3DD}"/>
              </a:ext>
            </a:extLst>
          </p:cNvPr>
          <p:cNvSpPr>
            <a:spLocks noGrp="1"/>
          </p:cNvSpPr>
          <p:nvPr>
            <p:ph type="pic" sz="quarter" idx="13" hasCustomPrompt="1"/>
          </p:nvPr>
        </p:nvSpPr>
        <p:spPr>
          <a:xfrm>
            <a:off x="690464" y="1746552"/>
            <a:ext cx="1755874" cy="992809"/>
          </a:xfrm>
        </p:spPr>
        <p:txBody>
          <a:bodyPr anchor="ctr"/>
          <a:lstStyle>
            <a:lvl1pPr algn="ctr">
              <a:defRPr>
                <a:solidFill>
                  <a:schemeClr val="bg1"/>
                </a:solidFill>
              </a:defRPr>
            </a:lvl1pPr>
          </a:lstStyle>
          <a:p>
            <a:r>
              <a:rPr lang="en-GB" dirty="0"/>
              <a:t>Click to insert logo</a:t>
            </a:r>
          </a:p>
        </p:txBody>
      </p:sp>
      <p:sp>
        <p:nvSpPr>
          <p:cNvPr id="22" name="Title 1">
            <a:extLst>
              <a:ext uri="{FF2B5EF4-FFF2-40B4-BE49-F238E27FC236}">
                <a16:creationId xmlns:a16="http://schemas.microsoft.com/office/drawing/2014/main" id="{58F8D713-6DFC-4EDE-8DC6-0367EA2C9F31}"/>
              </a:ext>
            </a:extLst>
          </p:cNvPr>
          <p:cNvSpPr>
            <a:spLocks noGrp="1"/>
          </p:cNvSpPr>
          <p:nvPr>
            <p:ph type="title" hasCustomPrompt="1"/>
          </p:nvPr>
        </p:nvSpPr>
        <p:spPr>
          <a:xfrm>
            <a:off x="529592" y="3683160"/>
            <a:ext cx="5734048" cy="1589879"/>
          </a:xfrm>
        </p:spPr>
        <p:txBody>
          <a:bodyPr anchor="b"/>
          <a:lstStyle>
            <a:lvl1pPr>
              <a:lnSpc>
                <a:spcPct val="80000"/>
              </a:lnSpc>
              <a:defRPr sz="5500" b="0">
                <a:latin typeface="+mj-lt"/>
              </a:defRPr>
            </a:lvl1pPr>
          </a:lstStyle>
          <a:p>
            <a:r>
              <a:rPr lang="en-US" dirty="0"/>
              <a:t>Report title</a:t>
            </a:r>
            <a:endParaRPr lang="en-GB" dirty="0"/>
          </a:p>
        </p:txBody>
      </p:sp>
      <p:cxnSp>
        <p:nvCxnSpPr>
          <p:cNvPr id="23" name="Straight Connector 22">
            <a:extLst>
              <a:ext uri="{FF2B5EF4-FFF2-40B4-BE49-F238E27FC236}">
                <a16:creationId xmlns:a16="http://schemas.microsoft.com/office/drawing/2014/main" id="{303CDBC3-57E0-4C2E-B886-19E3C68F8DDA}"/>
              </a:ext>
            </a:extLst>
          </p:cNvPr>
          <p:cNvCxnSpPr/>
          <p:nvPr/>
        </p:nvCxnSpPr>
        <p:spPr>
          <a:xfrm>
            <a:off x="721360" y="5668645"/>
            <a:ext cx="136398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ext Placeholder 9">
            <a:extLst>
              <a:ext uri="{FF2B5EF4-FFF2-40B4-BE49-F238E27FC236}">
                <a16:creationId xmlns:a16="http://schemas.microsoft.com/office/drawing/2014/main" id="{0C85B4DF-18CF-434E-9B1B-5FC8110FC536}"/>
              </a:ext>
            </a:extLst>
          </p:cNvPr>
          <p:cNvSpPr>
            <a:spLocks noGrp="1"/>
          </p:cNvSpPr>
          <p:nvPr>
            <p:ph type="body" sz="quarter" idx="14" hasCustomPrompt="1"/>
          </p:nvPr>
        </p:nvSpPr>
        <p:spPr>
          <a:xfrm>
            <a:off x="630424" y="5753100"/>
            <a:ext cx="2323279" cy="311147"/>
          </a:xfrm>
        </p:spPr>
        <p:txBody>
          <a:bodyPr/>
          <a:lstStyle>
            <a:lvl1pPr>
              <a:defRPr sz="1800" b="1">
                <a:latin typeface="+mn-lt"/>
              </a:defRPr>
            </a:lvl1pPr>
          </a:lstStyle>
          <a:p>
            <a:pPr lvl="0"/>
            <a:r>
              <a:rPr lang="en-US" dirty="0"/>
              <a:t>Month – Month 2020</a:t>
            </a:r>
            <a:endParaRPr lang="en-GB" dirty="0"/>
          </a:p>
        </p:txBody>
      </p:sp>
      <p:sp>
        <p:nvSpPr>
          <p:cNvPr id="25" name="Text Placeholder 11">
            <a:extLst>
              <a:ext uri="{FF2B5EF4-FFF2-40B4-BE49-F238E27FC236}">
                <a16:creationId xmlns:a16="http://schemas.microsoft.com/office/drawing/2014/main" id="{781948F8-66B4-4543-B244-AD1E683519BB}"/>
              </a:ext>
            </a:extLst>
          </p:cNvPr>
          <p:cNvSpPr>
            <a:spLocks noGrp="1"/>
          </p:cNvSpPr>
          <p:nvPr>
            <p:ph type="body" sz="quarter" idx="15" hasCustomPrompt="1"/>
          </p:nvPr>
        </p:nvSpPr>
        <p:spPr>
          <a:xfrm>
            <a:off x="631031" y="6042821"/>
            <a:ext cx="2322672" cy="236535"/>
          </a:xfrm>
        </p:spPr>
        <p:txBody>
          <a:bodyPr/>
          <a:lstStyle>
            <a:lvl1pPr>
              <a:defRPr sz="1400">
                <a:latin typeface="+mn-lt"/>
              </a:defRPr>
            </a:lvl1pPr>
          </a:lstStyle>
          <a:p>
            <a:pPr lvl="0"/>
            <a:r>
              <a:rPr lang="en-GB" dirty="0"/>
              <a:t>JOB REF / 123456</a:t>
            </a:r>
          </a:p>
        </p:txBody>
      </p:sp>
      <p:sp>
        <p:nvSpPr>
          <p:cNvPr id="14" name="Freeform: Shape 13">
            <a:extLst>
              <a:ext uri="{FF2B5EF4-FFF2-40B4-BE49-F238E27FC236}">
                <a16:creationId xmlns:a16="http://schemas.microsoft.com/office/drawing/2014/main" id="{E5614B27-7AE9-4969-AA5B-1AB42C9DC398}"/>
              </a:ext>
            </a:extLst>
          </p:cNvPr>
          <p:cNvSpPr/>
          <p:nvPr/>
        </p:nvSpPr>
        <p:spPr>
          <a:xfrm>
            <a:off x="7641818" y="1355631"/>
            <a:ext cx="4550183" cy="5502368"/>
          </a:xfrm>
          <a:custGeom>
            <a:avLst/>
            <a:gdLst>
              <a:gd name="connsiteX0" fmla="*/ 4550183 w 4550183"/>
              <a:gd name="connsiteY0" fmla="*/ 0 h 5502368"/>
              <a:gd name="connsiteX1" fmla="*/ 4550183 w 4550183"/>
              <a:gd name="connsiteY1" fmla="*/ 2587952 h 5502368"/>
              <a:gd name="connsiteX2" fmla="*/ 4547122 w 4550183"/>
              <a:gd name="connsiteY2" fmla="*/ 2588493 h 5502368"/>
              <a:gd name="connsiteX3" fmla="*/ 3361339 w 4550183"/>
              <a:gd name="connsiteY3" fmla="*/ 3204757 h 5502368"/>
              <a:gd name="connsiteX4" fmla="*/ 2545888 w 4550183"/>
              <a:gd name="connsiteY4" fmla="*/ 5496280 h 5502368"/>
              <a:gd name="connsiteX5" fmla="*/ 2547086 w 4550183"/>
              <a:gd name="connsiteY5" fmla="*/ 5502368 h 5502368"/>
              <a:gd name="connsiteX6" fmla="*/ 22849 w 4550183"/>
              <a:gd name="connsiteY6" fmla="*/ 5502368 h 5502368"/>
              <a:gd name="connsiteX7" fmla="*/ 2206 w 4550183"/>
              <a:gd name="connsiteY7" fmla="*/ 5235124 h 5502368"/>
              <a:gd name="connsiteX8" fmla="*/ 1755740 w 4550183"/>
              <a:gd name="connsiteY8" fmla="*/ 1211128 h 5502368"/>
              <a:gd name="connsiteX9" fmla="*/ 1769765 w 4550183"/>
              <a:gd name="connsiteY9" fmla="*/ 1198272 h 5502368"/>
              <a:gd name="connsiteX10" fmla="*/ 4443171 w 4550183"/>
              <a:gd name="connsiteY10" fmla="*/ 11557 h 5502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550183" h="5502368">
                <a:moveTo>
                  <a:pt x="4550183" y="0"/>
                </a:moveTo>
                <a:lnTo>
                  <a:pt x="4550183" y="2587952"/>
                </a:lnTo>
                <a:lnTo>
                  <a:pt x="4547122" y="2588493"/>
                </a:lnTo>
                <a:cubicBezTo>
                  <a:pt x="4107300" y="2686084"/>
                  <a:pt x="3697808" y="2897387"/>
                  <a:pt x="3361339" y="3204757"/>
                </a:cubicBezTo>
                <a:cubicBezTo>
                  <a:pt x="2701302" y="3807712"/>
                  <a:pt x="2424867" y="4673730"/>
                  <a:pt x="2545888" y="5496280"/>
                </a:cubicBezTo>
                <a:lnTo>
                  <a:pt x="2547086" y="5502368"/>
                </a:lnTo>
                <a:lnTo>
                  <a:pt x="22849" y="5502368"/>
                </a:lnTo>
                <a:lnTo>
                  <a:pt x="2206" y="5235124"/>
                </a:lnTo>
                <a:cubicBezTo>
                  <a:pt x="-41093" y="3753187"/>
                  <a:pt x="553222" y="2264056"/>
                  <a:pt x="1755740" y="1211128"/>
                </a:cubicBezTo>
                <a:lnTo>
                  <a:pt x="1769765" y="1198272"/>
                </a:lnTo>
                <a:cubicBezTo>
                  <a:pt x="2528997" y="549438"/>
                  <a:pt x="3458740" y="138618"/>
                  <a:pt x="4443171" y="11557"/>
                </a:cubicBezTo>
                <a:close/>
              </a:path>
            </a:pathLst>
          </a:custGeom>
          <a:solidFill>
            <a:srgbClr val="A50A2C"/>
          </a:solidFill>
          <a:ln w="104905" cap="flat">
            <a:noFill/>
            <a:prstDash val="solid"/>
            <a:miter/>
          </a:ln>
        </p:spPr>
        <p:txBody>
          <a:bodyPr wrap="square" rtlCol="0" anchor="ctr">
            <a:noAutofit/>
          </a:bodyPr>
          <a:lstStyle/>
          <a:p>
            <a:endParaRPr lang="en-GB"/>
          </a:p>
        </p:txBody>
      </p:sp>
    </p:spTree>
    <p:extLst>
      <p:ext uri="{BB962C8B-B14F-4D97-AF65-F5344CB8AC3E}">
        <p14:creationId xmlns:p14="http://schemas.microsoft.com/office/powerpoint/2010/main" val="25283311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Quote 1">
    <p:bg>
      <p:bgRef idx="1001">
        <a:schemeClr val="bg1"/>
      </p:bgRef>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495CCE8C-F79A-408F-BDFB-F37C95672443}"/>
              </a:ext>
            </a:extLst>
          </p:cNvPr>
          <p:cNvSpPr/>
          <p:nvPr/>
        </p:nvSpPr>
        <p:spPr>
          <a:xfrm>
            <a:off x="11382375" y="5150644"/>
            <a:ext cx="809626" cy="1707357"/>
          </a:xfrm>
          <a:custGeom>
            <a:avLst/>
            <a:gdLst>
              <a:gd name="connsiteX0" fmla="*/ 991753 w 991753"/>
              <a:gd name="connsiteY0" fmla="*/ 0 h 1575433"/>
              <a:gd name="connsiteX1" fmla="*/ 991753 w 991753"/>
              <a:gd name="connsiteY1" fmla="*/ 1575433 h 1575433"/>
              <a:gd name="connsiteX2" fmla="*/ 0 w 991753"/>
              <a:gd name="connsiteY2" fmla="*/ 1575433 h 1575433"/>
              <a:gd name="connsiteX3" fmla="*/ 24951 w 991753"/>
              <a:gd name="connsiteY3" fmla="*/ 1508300 h 1575433"/>
              <a:gd name="connsiteX4" fmla="*/ 816935 w 991753"/>
              <a:gd name="connsiteY4" fmla="*/ 198421 h 157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753" h="1575433">
                <a:moveTo>
                  <a:pt x="991753" y="0"/>
                </a:moveTo>
                <a:lnTo>
                  <a:pt x="991753" y="1575433"/>
                </a:lnTo>
                <a:lnTo>
                  <a:pt x="0" y="1575433"/>
                </a:lnTo>
                <a:lnTo>
                  <a:pt x="24951" y="1508300"/>
                </a:lnTo>
                <a:cubicBezTo>
                  <a:pt x="206699" y="1050609"/>
                  <a:pt x="474145" y="611976"/>
                  <a:pt x="816935" y="19842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lvl1pPr>
              <a:defRPr>
                <a:solidFill>
                  <a:schemeClr val="bg1"/>
                </a:solidFill>
              </a:defRPr>
            </a:lvl1pPr>
          </a:lstStyle>
          <a:p>
            <a:fld id="{21F79131-C817-4EAF-B3BC-6511779B5E04}" type="slidenum">
              <a:rPr lang="en-GB" smtClean="0"/>
              <a:pPr/>
              <a:t>‹#›</a:t>
            </a:fld>
            <a:endParaRPr lang="en-GB"/>
          </a:p>
        </p:txBody>
      </p:sp>
      <p:sp>
        <p:nvSpPr>
          <p:cNvPr id="8" name="Freeform: Shape 7">
            <a:extLst>
              <a:ext uri="{FF2B5EF4-FFF2-40B4-BE49-F238E27FC236}">
                <a16:creationId xmlns:a16="http://schemas.microsoft.com/office/drawing/2014/main" id="{91AC5ECD-A107-419E-A269-F8216D26CEC5}"/>
              </a:ext>
            </a:extLst>
          </p:cNvPr>
          <p:cNvSpPr/>
          <p:nvPr/>
        </p:nvSpPr>
        <p:spPr>
          <a:xfrm>
            <a:off x="0" y="0"/>
            <a:ext cx="3961880" cy="6858000"/>
          </a:xfrm>
          <a:custGeom>
            <a:avLst/>
            <a:gdLst>
              <a:gd name="connsiteX0" fmla="*/ 0 w 3961880"/>
              <a:gd name="connsiteY0" fmla="*/ 0 h 6858000"/>
              <a:gd name="connsiteX1" fmla="*/ 3515434 w 3961880"/>
              <a:gd name="connsiteY1" fmla="*/ 0 h 6858000"/>
              <a:gd name="connsiteX2" fmla="*/ 3566807 w 3961880"/>
              <a:gd name="connsiteY2" fmla="*/ 173227 h 6858000"/>
              <a:gd name="connsiteX3" fmla="*/ 3961880 w 3961880"/>
              <a:gd name="connsiteY3" fmla="*/ 3232151 h 6858000"/>
              <a:gd name="connsiteX4" fmla="*/ 3495825 w 3961880"/>
              <a:gd name="connsiteY4" fmla="*/ 6530422 h 6858000"/>
              <a:gd name="connsiteX5" fmla="*/ 3382508 w 3961880"/>
              <a:gd name="connsiteY5" fmla="*/ 6858000 h 6858000"/>
              <a:gd name="connsiteX6" fmla="*/ 0 w 396188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1880" h="6858000">
                <a:moveTo>
                  <a:pt x="0" y="0"/>
                </a:moveTo>
                <a:lnTo>
                  <a:pt x="3515434" y="0"/>
                </a:lnTo>
                <a:lnTo>
                  <a:pt x="3566807" y="173227"/>
                </a:lnTo>
                <a:cubicBezTo>
                  <a:pt x="3817510" y="1065161"/>
                  <a:pt x="3961880" y="2112210"/>
                  <a:pt x="3961880" y="3232151"/>
                </a:cubicBezTo>
                <a:cubicBezTo>
                  <a:pt x="3961880" y="4453905"/>
                  <a:pt x="3790068" y="5588912"/>
                  <a:pt x="3495825" y="6530422"/>
                </a:cubicBezTo>
                <a:lnTo>
                  <a:pt x="3382508"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tx1"/>
              </a:solidFill>
            </a:endParaRPr>
          </a:p>
        </p:txBody>
      </p:sp>
      <p:sp>
        <p:nvSpPr>
          <p:cNvPr id="9" name="Title 1">
            <a:extLst>
              <a:ext uri="{FF2B5EF4-FFF2-40B4-BE49-F238E27FC236}">
                <a16:creationId xmlns:a16="http://schemas.microsoft.com/office/drawing/2014/main" id="{977C1A37-A345-4F47-B778-3B3F3CACC8F1}"/>
              </a:ext>
            </a:extLst>
          </p:cNvPr>
          <p:cNvSpPr>
            <a:spLocks noGrp="1"/>
          </p:cNvSpPr>
          <p:nvPr>
            <p:ph type="title" hasCustomPrompt="1"/>
          </p:nvPr>
        </p:nvSpPr>
        <p:spPr>
          <a:xfrm>
            <a:off x="186692" y="124620"/>
            <a:ext cx="3385183" cy="1681767"/>
          </a:xfrm>
        </p:spPr>
        <p:txBody>
          <a:bodyPr/>
          <a:lstStyle>
            <a:lvl1pPr>
              <a:defRPr>
                <a:solidFill>
                  <a:schemeClr val="bg1"/>
                </a:solidFill>
              </a:defRPr>
            </a:lvl1pPr>
          </a:lstStyle>
          <a:p>
            <a:r>
              <a:rPr lang="en-US" dirty="0"/>
              <a:t>Your main outtake goes here</a:t>
            </a:r>
            <a:endParaRPr lang="en-GB" dirty="0"/>
          </a:p>
        </p:txBody>
      </p:sp>
      <p:sp>
        <p:nvSpPr>
          <p:cNvPr id="58" name="Freeform: Shape 57">
            <a:extLst>
              <a:ext uri="{FF2B5EF4-FFF2-40B4-BE49-F238E27FC236}">
                <a16:creationId xmlns:a16="http://schemas.microsoft.com/office/drawing/2014/main" id="{3CC2D62E-2DC2-49E8-8325-ACC96D26A5D1}"/>
              </a:ext>
            </a:extLst>
          </p:cNvPr>
          <p:cNvSpPr/>
          <p:nvPr/>
        </p:nvSpPr>
        <p:spPr>
          <a:xfrm>
            <a:off x="8436037" y="1"/>
            <a:ext cx="3755963" cy="3711755"/>
          </a:xfrm>
          <a:custGeom>
            <a:avLst/>
            <a:gdLst>
              <a:gd name="connsiteX0" fmla="*/ 0 w 3755963"/>
              <a:gd name="connsiteY0" fmla="*/ 0 h 3711755"/>
              <a:gd name="connsiteX1" fmla="*/ 2735045 w 3755963"/>
              <a:gd name="connsiteY1" fmla="*/ 0 h 3711755"/>
              <a:gd name="connsiteX2" fmla="*/ 2751032 w 3755963"/>
              <a:gd name="connsiteY2" fmla="*/ 30078 h 3711755"/>
              <a:gd name="connsiteX3" fmla="*/ 3069234 w 3755963"/>
              <a:gd name="connsiteY3" fmla="*/ 457666 h 3711755"/>
              <a:gd name="connsiteX4" fmla="*/ 3684330 w 3755963"/>
              <a:gd name="connsiteY4" fmla="*/ 955592 h 3711755"/>
              <a:gd name="connsiteX5" fmla="*/ 3755963 w 3755963"/>
              <a:gd name="connsiteY5" fmla="*/ 992858 h 3711755"/>
              <a:gd name="connsiteX6" fmla="*/ 3755963 w 3755963"/>
              <a:gd name="connsiteY6" fmla="*/ 3711755 h 3711755"/>
              <a:gd name="connsiteX7" fmla="*/ 3713720 w 3755963"/>
              <a:gd name="connsiteY7" fmla="*/ 3701709 h 3711755"/>
              <a:gd name="connsiteX8" fmla="*/ 1116744 w 3755963"/>
              <a:gd name="connsiteY8" fmla="*/ 2090968 h 3711755"/>
              <a:gd name="connsiteX9" fmla="*/ 11637 w 3755963"/>
              <a:gd name="connsiteY9" fmla="*/ 46380 h 3711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55963" h="3711755">
                <a:moveTo>
                  <a:pt x="0" y="0"/>
                </a:moveTo>
                <a:lnTo>
                  <a:pt x="2735045" y="0"/>
                </a:lnTo>
                <a:lnTo>
                  <a:pt x="2751032" y="30078"/>
                </a:lnTo>
                <a:cubicBezTo>
                  <a:pt x="2840684" y="180187"/>
                  <a:pt x="2946714" y="323547"/>
                  <a:pt x="3069234" y="457666"/>
                </a:cubicBezTo>
                <a:cubicBezTo>
                  <a:pt x="3253014" y="658844"/>
                  <a:pt x="3460849" y="824946"/>
                  <a:pt x="3684330" y="955592"/>
                </a:cubicBezTo>
                <a:lnTo>
                  <a:pt x="3755963" y="992858"/>
                </a:lnTo>
                <a:lnTo>
                  <a:pt x="3755963" y="3711755"/>
                </a:lnTo>
                <a:lnTo>
                  <a:pt x="3713720" y="3701709"/>
                </a:lnTo>
                <a:cubicBezTo>
                  <a:pt x="2740078" y="3445334"/>
                  <a:pt x="1829927" y="2905469"/>
                  <a:pt x="1116744" y="2090968"/>
                </a:cubicBezTo>
                <a:cubicBezTo>
                  <a:pt x="581857" y="1480091"/>
                  <a:pt x="214733" y="779791"/>
                  <a:pt x="11637" y="46380"/>
                </a:cubicBezTo>
                <a:close/>
              </a:path>
            </a:pathLst>
          </a:custGeom>
          <a:solidFill>
            <a:schemeClr val="tx1">
              <a:alpha val="7000"/>
            </a:schemeClr>
          </a:solidFill>
          <a:ln w="104905" cap="flat">
            <a:noFill/>
            <a:prstDash val="solid"/>
            <a:miter/>
          </a:ln>
        </p:spPr>
        <p:txBody>
          <a:bodyPr wrap="square" rtlCol="0" anchor="ctr">
            <a:noAutofit/>
          </a:bodyPr>
          <a:lstStyle/>
          <a:p>
            <a:endParaRPr lang="en-GB"/>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a:xfrm>
            <a:off x="205740" y="6453983"/>
            <a:ext cx="3083560" cy="365125"/>
          </a:xfrm>
        </p:spPr>
        <p:txBody>
          <a:bodyPr/>
          <a:lstStyle>
            <a:lvl1pPr>
              <a:defRPr>
                <a:solidFill>
                  <a:schemeClr val="bg1"/>
                </a:solidFill>
              </a:defRPr>
            </a:lvl1pPr>
          </a:lstStyle>
          <a:p>
            <a:endParaRPr lang="en-GB"/>
          </a:p>
        </p:txBody>
      </p:sp>
      <p:pic>
        <p:nvPicPr>
          <p:cNvPr id="16" name="Graphic 15">
            <a:extLst>
              <a:ext uri="{FF2B5EF4-FFF2-40B4-BE49-F238E27FC236}">
                <a16:creationId xmlns:a16="http://schemas.microsoft.com/office/drawing/2014/main" id="{59BC145B-17C4-4839-B73E-04955E41C0FE}"/>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27" name="Text Placeholder 8">
            <a:extLst>
              <a:ext uri="{FF2B5EF4-FFF2-40B4-BE49-F238E27FC236}">
                <a16:creationId xmlns:a16="http://schemas.microsoft.com/office/drawing/2014/main" id="{1A1153B6-FB32-4AA7-9CDF-7AF1AB8C0208}"/>
              </a:ext>
            </a:extLst>
          </p:cNvPr>
          <p:cNvSpPr>
            <a:spLocks noGrp="1"/>
          </p:cNvSpPr>
          <p:nvPr>
            <p:ph type="body" sz="quarter" idx="16" hasCustomPrompt="1"/>
          </p:nvPr>
        </p:nvSpPr>
        <p:spPr>
          <a:xfrm>
            <a:off x="4167505" y="267941"/>
            <a:ext cx="5018088" cy="785816"/>
          </a:xfrm>
        </p:spPr>
        <p:txBody>
          <a:bodyPr/>
          <a:lstStyle>
            <a:lvl1pPr>
              <a:defRPr sz="1800" b="1">
                <a:solidFill>
                  <a:schemeClr val="tx2"/>
                </a:solidFill>
                <a:latin typeface="+mn-lt"/>
              </a:defRPr>
            </a:lvl1pPr>
            <a:lvl2pPr>
              <a:buClr>
                <a:schemeClr val="accent1"/>
              </a:buClr>
              <a:defRPr sz="1800" b="0">
                <a:solidFill>
                  <a:schemeClr val="tx2"/>
                </a:solidFill>
                <a:latin typeface="+mn-lt"/>
              </a:defRPr>
            </a:lvl2pPr>
            <a:lvl3pPr>
              <a:buClr>
                <a:schemeClr val="accent1"/>
              </a:buClr>
              <a:defRPr sz="1600" b="0">
                <a:solidFill>
                  <a:schemeClr val="tx2"/>
                </a:solidFill>
                <a:latin typeface="+mn-lt"/>
              </a:defRPr>
            </a:lvl3pPr>
            <a:lvl4pPr>
              <a:buClr>
                <a:schemeClr val="accent1"/>
              </a:buClr>
              <a:defRPr sz="1400" b="0">
                <a:solidFill>
                  <a:schemeClr val="tx2"/>
                </a:solidFill>
                <a:latin typeface="+mn-lt"/>
              </a:defRPr>
            </a:lvl4pPr>
            <a:lvl5pPr>
              <a:buClr>
                <a:schemeClr val="accent1"/>
              </a:buCl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5">
            <a:extLst>
              <a:ext uri="{FF2B5EF4-FFF2-40B4-BE49-F238E27FC236}">
                <a16:creationId xmlns:a16="http://schemas.microsoft.com/office/drawing/2014/main" id="{D99CB835-2274-445F-9DEF-EC41B9230352}"/>
              </a:ext>
            </a:extLst>
          </p:cNvPr>
          <p:cNvSpPr>
            <a:spLocks noGrp="1"/>
          </p:cNvSpPr>
          <p:nvPr>
            <p:ph type="body" sz="quarter" idx="15" hasCustomPrompt="1"/>
          </p:nvPr>
        </p:nvSpPr>
        <p:spPr>
          <a:xfrm>
            <a:off x="4838359" y="1186626"/>
            <a:ext cx="437274" cy="291916"/>
          </a:xfrm>
          <a:custGeom>
            <a:avLst/>
            <a:gdLst>
              <a:gd name="connsiteX0" fmla="*/ 1065105 w 1065105"/>
              <a:gd name="connsiteY0" fmla="*/ 258643 h 711044"/>
              <a:gd name="connsiteX1" fmla="*/ 1065102 w 1065105"/>
              <a:gd name="connsiteY1" fmla="*/ 258660 h 711044"/>
              <a:gd name="connsiteX2" fmla="*/ 1065102 w 1065105"/>
              <a:gd name="connsiteY2" fmla="*/ 258659 h 711044"/>
              <a:gd name="connsiteX3" fmla="*/ 518737 w 1065105"/>
              <a:gd name="connsiteY3" fmla="*/ 258643 h 711044"/>
              <a:gd name="connsiteX4" fmla="*/ 518734 w 1065105"/>
              <a:gd name="connsiteY4" fmla="*/ 258660 h 711044"/>
              <a:gd name="connsiteX5" fmla="*/ 518734 w 1065105"/>
              <a:gd name="connsiteY5" fmla="*/ 258659 h 711044"/>
              <a:gd name="connsiteX6" fmla="*/ 806442 w 1065105"/>
              <a:gd name="connsiteY6" fmla="*/ 0 h 711044"/>
              <a:gd name="connsiteX7" fmla="*/ 1044777 w 1065105"/>
              <a:gd name="connsiteY7" fmla="*/ 157975 h 711044"/>
              <a:gd name="connsiteX8" fmla="*/ 1065102 w 1065105"/>
              <a:gd name="connsiteY8" fmla="*/ 258659 h 711044"/>
              <a:gd name="connsiteX9" fmla="*/ 1044779 w 1065105"/>
              <a:gd name="connsiteY9" fmla="*/ 359329 h 711044"/>
              <a:gd name="connsiteX10" fmla="*/ 806444 w 1065105"/>
              <a:gd name="connsiteY10" fmla="*/ 517253 h 711044"/>
              <a:gd name="connsiteX11" fmla="*/ 770815 w 1065105"/>
              <a:gd name="connsiteY11" fmla="*/ 514432 h 711044"/>
              <a:gd name="connsiteX12" fmla="*/ 894676 w 1065105"/>
              <a:gd name="connsiteY12" fmla="*/ 711044 h 711044"/>
              <a:gd name="connsiteX13" fmla="*/ 547781 w 1065105"/>
              <a:gd name="connsiteY13" fmla="*/ 254150 h 711044"/>
              <a:gd name="connsiteX14" fmla="*/ 806442 w 1065105"/>
              <a:gd name="connsiteY14" fmla="*/ 0 h 711044"/>
              <a:gd name="connsiteX15" fmla="*/ 260074 w 1065105"/>
              <a:gd name="connsiteY15" fmla="*/ 0 h 711044"/>
              <a:gd name="connsiteX16" fmla="*/ 498409 w 1065105"/>
              <a:gd name="connsiteY16" fmla="*/ 157975 h 711044"/>
              <a:gd name="connsiteX17" fmla="*/ 518734 w 1065105"/>
              <a:gd name="connsiteY17" fmla="*/ 258659 h 711044"/>
              <a:gd name="connsiteX18" fmla="*/ 498410 w 1065105"/>
              <a:gd name="connsiteY18" fmla="*/ 359329 h 711044"/>
              <a:gd name="connsiteX19" fmla="*/ 260026 w 1065105"/>
              <a:gd name="connsiteY19" fmla="*/ 517253 h 711044"/>
              <a:gd name="connsiteX20" fmla="*/ 224396 w 1065105"/>
              <a:gd name="connsiteY20" fmla="*/ 514432 h 711044"/>
              <a:gd name="connsiteX21" fmla="*/ 348257 w 1065105"/>
              <a:gd name="connsiteY21" fmla="*/ 711044 h 711044"/>
              <a:gd name="connsiteX22" fmla="*/ 1413 w 1065105"/>
              <a:gd name="connsiteY22" fmla="*/ 254150 h 711044"/>
              <a:gd name="connsiteX23" fmla="*/ 260074 w 1065105"/>
              <a:gd name="connsiteY23" fmla="*/ 0 h 711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65105" h="711044">
                <a:moveTo>
                  <a:pt x="1065105" y="258643"/>
                </a:moveTo>
                <a:lnTo>
                  <a:pt x="1065102" y="258660"/>
                </a:lnTo>
                <a:lnTo>
                  <a:pt x="1065102" y="258659"/>
                </a:lnTo>
                <a:close/>
                <a:moveTo>
                  <a:pt x="518737" y="258643"/>
                </a:moveTo>
                <a:lnTo>
                  <a:pt x="518734" y="258660"/>
                </a:lnTo>
                <a:lnTo>
                  <a:pt x="518734" y="258659"/>
                </a:lnTo>
                <a:close/>
                <a:moveTo>
                  <a:pt x="806442" y="0"/>
                </a:moveTo>
                <a:cubicBezTo>
                  <a:pt x="913591" y="0"/>
                  <a:pt x="1005513" y="65138"/>
                  <a:pt x="1044777" y="157975"/>
                </a:cubicBezTo>
                <a:lnTo>
                  <a:pt x="1065102" y="258659"/>
                </a:lnTo>
                <a:lnTo>
                  <a:pt x="1044779" y="359329"/>
                </a:lnTo>
                <a:cubicBezTo>
                  <a:pt x="1005513" y="452165"/>
                  <a:pt x="913589" y="517291"/>
                  <a:pt x="806444" y="517253"/>
                </a:cubicBezTo>
                <a:cubicBezTo>
                  <a:pt x="794370" y="517253"/>
                  <a:pt x="782493" y="516115"/>
                  <a:pt x="770815" y="514432"/>
                </a:cubicBezTo>
                <a:cubicBezTo>
                  <a:pt x="778782" y="597969"/>
                  <a:pt x="826387" y="669773"/>
                  <a:pt x="894676" y="711044"/>
                </a:cubicBezTo>
                <a:cubicBezTo>
                  <a:pt x="694302" y="653200"/>
                  <a:pt x="529324" y="471348"/>
                  <a:pt x="547781" y="254150"/>
                </a:cubicBezTo>
                <a:cubicBezTo>
                  <a:pt x="559905" y="111787"/>
                  <a:pt x="663582" y="0"/>
                  <a:pt x="806442" y="0"/>
                </a:cubicBezTo>
                <a:close/>
                <a:moveTo>
                  <a:pt x="260074" y="0"/>
                </a:moveTo>
                <a:cubicBezTo>
                  <a:pt x="367223" y="0"/>
                  <a:pt x="459145" y="65138"/>
                  <a:pt x="498409" y="157975"/>
                </a:cubicBezTo>
                <a:lnTo>
                  <a:pt x="518734" y="258659"/>
                </a:lnTo>
                <a:lnTo>
                  <a:pt x="498410" y="359329"/>
                </a:lnTo>
                <a:cubicBezTo>
                  <a:pt x="459142" y="452165"/>
                  <a:pt x="367208" y="517291"/>
                  <a:pt x="260026" y="517253"/>
                </a:cubicBezTo>
                <a:cubicBezTo>
                  <a:pt x="247902" y="517253"/>
                  <a:pt x="236075" y="516115"/>
                  <a:pt x="224396" y="514432"/>
                </a:cubicBezTo>
                <a:cubicBezTo>
                  <a:pt x="232363" y="597969"/>
                  <a:pt x="279968" y="669773"/>
                  <a:pt x="348257" y="711044"/>
                </a:cubicBezTo>
                <a:cubicBezTo>
                  <a:pt x="147934" y="653200"/>
                  <a:pt x="-17044" y="471348"/>
                  <a:pt x="1413" y="254150"/>
                </a:cubicBezTo>
                <a:cubicBezTo>
                  <a:pt x="13537" y="111787"/>
                  <a:pt x="117209" y="0"/>
                  <a:pt x="260074" y="0"/>
                </a:cubicBezTo>
                <a:close/>
              </a:path>
            </a:pathLst>
          </a:custGeom>
          <a:solidFill>
            <a:schemeClr val="accent1"/>
          </a:solidFill>
        </p:spPr>
        <p:txBody>
          <a:bodyPr wrap="square">
            <a:noAutofit/>
          </a:bodyPr>
          <a:lstStyle>
            <a:lvl1pPr>
              <a:defRPr/>
            </a:lvl1pPr>
          </a:lstStyle>
          <a:p>
            <a:pPr lvl="0"/>
            <a:r>
              <a:rPr lang="en-US" dirty="0"/>
              <a:t> </a:t>
            </a:r>
            <a:endParaRPr lang="en-GB" dirty="0"/>
          </a:p>
        </p:txBody>
      </p:sp>
      <p:sp>
        <p:nvSpPr>
          <p:cNvPr id="28" name="Text Placeholder 2">
            <a:extLst>
              <a:ext uri="{FF2B5EF4-FFF2-40B4-BE49-F238E27FC236}">
                <a16:creationId xmlns:a16="http://schemas.microsoft.com/office/drawing/2014/main" id="{98917406-088C-4DBA-BC62-016AE6C40C0C}"/>
              </a:ext>
            </a:extLst>
          </p:cNvPr>
          <p:cNvSpPr>
            <a:spLocks noGrp="1"/>
          </p:cNvSpPr>
          <p:nvPr>
            <p:ph type="body" sz="quarter" idx="13" hasCustomPrompt="1"/>
          </p:nvPr>
        </p:nvSpPr>
        <p:spPr>
          <a:xfrm>
            <a:off x="4747967" y="1549873"/>
            <a:ext cx="2597713" cy="1113287"/>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0" name="Text Placeholder 29">
            <a:extLst>
              <a:ext uri="{FF2B5EF4-FFF2-40B4-BE49-F238E27FC236}">
                <a16:creationId xmlns:a16="http://schemas.microsoft.com/office/drawing/2014/main" id="{1664BCFA-83B6-4F9A-9D91-03DD00C18C9D}"/>
              </a:ext>
            </a:extLst>
          </p:cNvPr>
          <p:cNvSpPr>
            <a:spLocks noGrp="1"/>
          </p:cNvSpPr>
          <p:nvPr>
            <p:ph type="body" sz="quarter" idx="17" hasCustomPrompt="1"/>
          </p:nvPr>
        </p:nvSpPr>
        <p:spPr>
          <a:xfrm>
            <a:off x="5365680" y="1290075"/>
            <a:ext cx="1980000" cy="7200"/>
          </a:xfrm>
          <a:solidFill>
            <a:schemeClr val="accent2"/>
          </a:solidFill>
        </p:spPr>
        <p:txBody>
          <a:bodyPr/>
          <a:lstStyle/>
          <a:p>
            <a:pPr lvl="0"/>
            <a:r>
              <a:rPr lang="en-GB" dirty="0"/>
              <a:t> </a:t>
            </a:r>
          </a:p>
        </p:txBody>
      </p:sp>
      <p:sp>
        <p:nvSpPr>
          <p:cNvPr id="33" name="Text Placeholder 2">
            <a:extLst>
              <a:ext uri="{FF2B5EF4-FFF2-40B4-BE49-F238E27FC236}">
                <a16:creationId xmlns:a16="http://schemas.microsoft.com/office/drawing/2014/main" id="{E5A73E1F-88CD-48BB-969D-29B4CD53A7BD}"/>
              </a:ext>
            </a:extLst>
          </p:cNvPr>
          <p:cNvSpPr>
            <a:spLocks noGrp="1"/>
          </p:cNvSpPr>
          <p:nvPr>
            <p:ph type="body" sz="quarter" idx="18" hasCustomPrompt="1"/>
          </p:nvPr>
        </p:nvSpPr>
        <p:spPr>
          <a:xfrm>
            <a:off x="4958521" y="2709542"/>
            <a:ext cx="2387159" cy="271784"/>
          </a:xfrm>
        </p:spPr>
        <p:txBody>
          <a:bodyPr anchor="t"/>
          <a:lstStyle>
            <a:lvl1pPr>
              <a:defRPr sz="1200" b="1" i="1">
                <a:solidFill>
                  <a:schemeClr val="tx2"/>
                </a:solidFill>
                <a:latin typeface="+mn-lt"/>
              </a:defRPr>
            </a:lvl1pPr>
            <a:lvl2pPr>
              <a:buClr>
                <a:schemeClr val="accent1"/>
              </a:buClr>
              <a:defRPr sz="1200" b="1" i="1">
                <a:solidFill>
                  <a:schemeClr val="tx2"/>
                </a:solidFill>
                <a:latin typeface="+mn-lt"/>
              </a:defRPr>
            </a:lvl2pPr>
            <a:lvl3pPr>
              <a:buClr>
                <a:schemeClr val="accent1"/>
              </a:buClr>
              <a:defRPr sz="1100" b="1" i="1">
                <a:solidFill>
                  <a:schemeClr val="tx2"/>
                </a:solidFill>
                <a:latin typeface="+mn-lt"/>
              </a:defRPr>
            </a:lvl3pPr>
            <a:lvl4pPr>
              <a:buClr>
                <a:schemeClr val="accent1"/>
              </a:buClr>
              <a:defRPr sz="1050" b="1" i="1">
                <a:solidFill>
                  <a:schemeClr val="tx2"/>
                </a:solidFill>
                <a:latin typeface="+mn-lt"/>
              </a:defRPr>
            </a:lvl4pPr>
            <a:lvl5pPr>
              <a:buClr>
                <a:schemeClr val="accent1"/>
              </a:buClr>
              <a:defRPr sz="1000" b="1" i="1">
                <a:solidFill>
                  <a:schemeClr val="tx2"/>
                </a:solidFill>
                <a:latin typeface="+mn-lt"/>
              </a:defRPr>
            </a:lvl5pPr>
          </a:lstStyle>
          <a:p>
            <a:pPr lvl="0"/>
            <a:r>
              <a:rPr lang="en-US" dirty="0"/>
              <a:t>- Add reference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4" name="Text Placeholder 33">
            <a:extLst>
              <a:ext uri="{FF2B5EF4-FFF2-40B4-BE49-F238E27FC236}">
                <a16:creationId xmlns:a16="http://schemas.microsoft.com/office/drawing/2014/main" id="{293136E6-FB8B-49A2-AEC0-2548DE65161D}"/>
              </a:ext>
            </a:extLst>
          </p:cNvPr>
          <p:cNvSpPr>
            <a:spLocks noGrp="1"/>
          </p:cNvSpPr>
          <p:nvPr>
            <p:ph type="body" sz="quarter" idx="19" hasCustomPrompt="1"/>
          </p:nvPr>
        </p:nvSpPr>
        <p:spPr>
          <a:xfrm>
            <a:off x="8363337" y="1186626"/>
            <a:ext cx="437274" cy="291916"/>
          </a:xfrm>
          <a:custGeom>
            <a:avLst/>
            <a:gdLst>
              <a:gd name="connsiteX0" fmla="*/ 1065105 w 1065105"/>
              <a:gd name="connsiteY0" fmla="*/ 258643 h 711044"/>
              <a:gd name="connsiteX1" fmla="*/ 1065102 w 1065105"/>
              <a:gd name="connsiteY1" fmla="*/ 258660 h 711044"/>
              <a:gd name="connsiteX2" fmla="*/ 1065102 w 1065105"/>
              <a:gd name="connsiteY2" fmla="*/ 258659 h 711044"/>
              <a:gd name="connsiteX3" fmla="*/ 518737 w 1065105"/>
              <a:gd name="connsiteY3" fmla="*/ 258643 h 711044"/>
              <a:gd name="connsiteX4" fmla="*/ 518734 w 1065105"/>
              <a:gd name="connsiteY4" fmla="*/ 258660 h 711044"/>
              <a:gd name="connsiteX5" fmla="*/ 518734 w 1065105"/>
              <a:gd name="connsiteY5" fmla="*/ 258659 h 711044"/>
              <a:gd name="connsiteX6" fmla="*/ 806442 w 1065105"/>
              <a:gd name="connsiteY6" fmla="*/ 0 h 711044"/>
              <a:gd name="connsiteX7" fmla="*/ 1044777 w 1065105"/>
              <a:gd name="connsiteY7" fmla="*/ 157975 h 711044"/>
              <a:gd name="connsiteX8" fmla="*/ 1065102 w 1065105"/>
              <a:gd name="connsiteY8" fmla="*/ 258659 h 711044"/>
              <a:gd name="connsiteX9" fmla="*/ 1044779 w 1065105"/>
              <a:gd name="connsiteY9" fmla="*/ 359329 h 711044"/>
              <a:gd name="connsiteX10" fmla="*/ 806444 w 1065105"/>
              <a:gd name="connsiteY10" fmla="*/ 517253 h 711044"/>
              <a:gd name="connsiteX11" fmla="*/ 770815 w 1065105"/>
              <a:gd name="connsiteY11" fmla="*/ 514432 h 711044"/>
              <a:gd name="connsiteX12" fmla="*/ 894676 w 1065105"/>
              <a:gd name="connsiteY12" fmla="*/ 711044 h 711044"/>
              <a:gd name="connsiteX13" fmla="*/ 547781 w 1065105"/>
              <a:gd name="connsiteY13" fmla="*/ 254150 h 711044"/>
              <a:gd name="connsiteX14" fmla="*/ 806442 w 1065105"/>
              <a:gd name="connsiteY14" fmla="*/ 0 h 711044"/>
              <a:gd name="connsiteX15" fmla="*/ 260074 w 1065105"/>
              <a:gd name="connsiteY15" fmla="*/ 0 h 711044"/>
              <a:gd name="connsiteX16" fmla="*/ 498409 w 1065105"/>
              <a:gd name="connsiteY16" fmla="*/ 157975 h 711044"/>
              <a:gd name="connsiteX17" fmla="*/ 518734 w 1065105"/>
              <a:gd name="connsiteY17" fmla="*/ 258659 h 711044"/>
              <a:gd name="connsiteX18" fmla="*/ 498410 w 1065105"/>
              <a:gd name="connsiteY18" fmla="*/ 359329 h 711044"/>
              <a:gd name="connsiteX19" fmla="*/ 260026 w 1065105"/>
              <a:gd name="connsiteY19" fmla="*/ 517253 h 711044"/>
              <a:gd name="connsiteX20" fmla="*/ 224396 w 1065105"/>
              <a:gd name="connsiteY20" fmla="*/ 514432 h 711044"/>
              <a:gd name="connsiteX21" fmla="*/ 348257 w 1065105"/>
              <a:gd name="connsiteY21" fmla="*/ 711044 h 711044"/>
              <a:gd name="connsiteX22" fmla="*/ 1413 w 1065105"/>
              <a:gd name="connsiteY22" fmla="*/ 254150 h 711044"/>
              <a:gd name="connsiteX23" fmla="*/ 260074 w 1065105"/>
              <a:gd name="connsiteY23" fmla="*/ 0 h 711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65105" h="711044">
                <a:moveTo>
                  <a:pt x="1065105" y="258643"/>
                </a:moveTo>
                <a:lnTo>
                  <a:pt x="1065102" y="258660"/>
                </a:lnTo>
                <a:lnTo>
                  <a:pt x="1065102" y="258659"/>
                </a:lnTo>
                <a:close/>
                <a:moveTo>
                  <a:pt x="518737" y="258643"/>
                </a:moveTo>
                <a:lnTo>
                  <a:pt x="518734" y="258660"/>
                </a:lnTo>
                <a:lnTo>
                  <a:pt x="518734" y="258659"/>
                </a:lnTo>
                <a:close/>
                <a:moveTo>
                  <a:pt x="806442" y="0"/>
                </a:moveTo>
                <a:cubicBezTo>
                  <a:pt x="913591" y="0"/>
                  <a:pt x="1005513" y="65138"/>
                  <a:pt x="1044777" y="157975"/>
                </a:cubicBezTo>
                <a:lnTo>
                  <a:pt x="1065102" y="258659"/>
                </a:lnTo>
                <a:lnTo>
                  <a:pt x="1044779" y="359329"/>
                </a:lnTo>
                <a:cubicBezTo>
                  <a:pt x="1005513" y="452165"/>
                  <a:pt x="913589" y="517291"/>
                  <a:pt x="806444" y="517253"/>
                </a:cubicBezTo>
                <a:cubicBezTo>
                  <a:pt x="794370" y="517253"/>
                  <a:pt x="782493" y="516115"/>
                  <a:pt x="770815" y="514432"/>
                </a:cubicBezTo>
                <a:cubicBezTo>
                  <a:pt x="778782" y="597969"/>
                  <a:pt x="826387" y="669773"/>
                  <a:pt x="894676" y="711044"/>
                </a:cubicBezTo>
                <a:cubicBezTo>
                  <a:pt x="694302" y="653200"/>
                  <a:pt x="529324" y="471348"/>
                  <a:pt x="547781" y="254150"/>
                </a:cubicBezTo>
                <a:cubicBezTo>
                  <a:pt x="559905" y="111787"/>
                  <a:pt x="663582" y="0"/>
                  <a:pt x="806442" y="0"/>
                </a:cubicBezTo>
                <a:close/>
                <a:moveTo>
                  <a:pt x="260074" y="0"/>
                </a:moveTo>
                <a:cubicBezTo>
                  <a:pt x="367223" y="0"/>
                  <a:pt x="459145" y="65138"/>
                  <a:pt x="498409" y="157975"/>
                </a:cubicBezTo>
                <a:lnTo>
                  <a:pt x="518734" y="258659"/>
                </a:lnTo>
                <a:lnTo>
                  <a:pt x="498410" y="359329"/>
                </a:lnTo>
                <a:cubicBezTo>
                  <a:pt x="459142" y="452165"/>
                  <a:pt x="367208" y="517291"/>
                  <a:pt x="260026" y="517253"/>
                </a:cubicBezTo>
                <a:cubicBezTo>
                  <a:pt x="247902" y="517253"/>
                  <a:pt x="236075" y="516115"/>
                  <a:pt x="224396" y="514432"/>
                </a:cubicBezTo>
                <a:cubicBezTo>
                  <a:pt x="232363" y="597969"/>
                  <a:pt x="279968" y="669773"/>
                  <a:pt x="348257" y="711044"/>
                </a:cubicBezTo>
                <a:cubicBezTo>
                  <a:pt x="147934" y="653200"/>
                  <a:pt x="-17044" y="471348"/>
                  <a:pt x="1413" y="254150"/>
                </a:cubicBezTo>
                <a:cubicBezTo>
                  <a:pt x="13537" y="111787"/>
                  <a:pt x="117209" y="0"/>
                  <a:pt x="260074" y="0"/>
                </a:cubicBezTo>
                <a:close/>
              </a:path>
            </a:pathLst>
          </a:custGeom>
          <a:solidFill>
            <a:schemeClr val="accent1"/>
          </a:solidFill>
        </p:spPr>
        <p:txBody>
          <a:bodyPr wrap="square">
            <a:noAutofit/>
          </a:bodyPr>
          <a:lstStyle>
            <a:lvl1pPr>
              <a:defRPr/>
            </a:lvl1pPr>
          </a:lstStyle>
          <a:p>
            <a:pPr lvl="0"/>
            <a:r>
              <a:rPr lang="en-US" dirty="0"/>
              <a:t> </a:t>
            </a:r>
            <a:endParaRPr lang="en-GB" dirty="0"/>
          </a:p>
        </p:txBody>
      </p:sp>
      <p:sp>
        <p:nvSpPr>
          <p:cNvPr id="35" name="Text Placeholder 2">
            <a:extLst>
              <a:ext uri="{FF2B5EF4-FFF2-40B4-BE49-F238E27FC236}">
                <a16:creationId xmlns:a16="http://schemas.microsoft.com/office/drawing/2014/main" id="{FA891AD1-5909-459E-9570-084932B2E7A9}"/>
              </a:ext>
            </a:extLst>
          </p:cNvPr>
          <p:cNvSpPr>
            <a:spLocks noGrp="1"/>
          </p:cNvSpPr>
          <p:nvPr>
            <p:ph type="body" sz="quarter" idx="20" hasCustomPrompt="1"/>
          </p:nvPr>
        </p:nvSpPr>
        <p:spPr>
          <a:xfrm>
            <a:off x="8272945" y="1549873"/>
            <a:ext cx="2597713" cy="1113287"/>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6" name="Text Placeholder 29">
            <a:extLst>
              <a:ext uri="{FF2B5EF4-FFF2-40B4-BE49-F238E27FC236}">
                <a16:creationId xmlns:a16="http://schemas.microsoft.com/office/drawing/2014/main" id="{98063E8C-4ACD-43F1-BB3F-DAF27382DBEB}"/>
              </a:ext>
            </a:extLst>
          </p:cNvPr>
          <p:cNvSpPr>
            <a:spLocks noGrp="1"/>
          </p:cNvSpPr>
          <p:nvPr>
            <p:ph type="body" sz="quarter" idx="21" hasCustomPrompt="1"/>
          </p:nvPr>
        </p:nvSpPr>
        <p:spPr>
          <a:xfrm>
            <a:off x="8890658" y="1290075"/>
            <a:ext cx="1980000" cy="7200"/>
          </a:xfrm>
          <a:solidFill>
            <a:schemeClr val="accent2"/>
          </a:solidFill>
        </p:spPr>
        <p:txBody>
          <a:bodyPr/>
          <a:lstStyle/>
          <a:p>
            <a:pPr lvl="0"/>
            <a:r>
              <a:rPr lang="en-GB" dirty="0"/>
              <a:t> </a:t>
            </a:r>
          </a:p>
        </p:txBody>
      </p:sp>
      <p:sp>
        <p:nvSpPr>
          <p:cNvPr id="37" name="Text Placeholder 2">
            <a:extLst>
              <a:ext uri="{FF2B5EF4-FFF2-40B4-BE49-F238E27FC236}">
                <a16:creationId xmlns:a16="http://schemas.microsoft.com/office/drawing/2014/main" id="{C26A6E61-CB77-404B-AEC0-1EA7D2418035}"/>
              </a:ext>
            </a:extLst>
          </p:cNvPr>
          <p:cNvSpPr>
            <a:spLocks noGrp="1"/>
          </p:cNvSpPr>
          <p:nvPr>
            <p:ph type="body" sz="quarter" idx="22" hasCustomPrompt="1"/>
          </p:nvPr>
        </p:nvSpPr>
        <p:spPr>
          <a:xfrm>
            <a:off x="8483499" y="2709542"/>
            <a:ext cx="2387159" cy="271784"/>
          </a:xfrm>
        </p:spPr>
        <p:txBody>
          <a:bodyPr anchor="t"/>
          <a:lstStyle>
            <a:lvl1pPr>
              <a:defRPr sz="1200" b="1" i="1">
                <a:solidFill>
                  <a:schemeClr val="tx2"/>
                </a:solidFill>
                <a:latin typeface="+mn-lt"/>
              </a:defRPr>
            </a:lvl1pPr>
            <a:lvl2pPr>
              <a:buClr>
                <a:schemeClr val="accent1"/>
              </a:buClr>
              <a:defRPr sz="1200" b="1" i="1">
                <a:solidFill>
                  <a:schemeClr val="tx2"/>
                </a:solidFill>
                <a:latin typeface="+mn-lt"/>
              </a:defRPr>
            </a:lvl2pPr>
            <a:lvl3pPr>
              <a:buClr>
                <a:schemeClr val="accent1"/>
              </a:buClr>
              <a:defRPr sz="1100" b="1" i="1">
                <a:solidFill>
                  <a:schemeClr val="tx2"/>
                </a:solidFill>
                <a:latin typeface="+mn-lt"/>
              </a:defRPr>
            </a:lvl3pPr>
            <a:lvl4pPr>
              <a:buClr>
                <a:schemeClr val="accent1"/>
              </a:buClr>
              <a:defRPr sz="1050" b="1" i="1">
                <a:solidFill>
                  <a:schemeClr val="tx2"/>
                </a:solidFill>
                <a:latin typeface="+mn-lt"/>
              </a:defRPr>
            </a:lvl4pPr>
            <a:lvl5pPr>
              <a:buClr>
                <a:schemeClr val="accent1"/>
              </a:buClr>
              <a:defRPr sz="1000" b="1" i="1">
                <a:solidFill>
                  <a:schemeClr val="tx2"/>
                </a:solidFill>
                <a:latin typeface="+mn-lt"/>
              </a:defRPr>
            </a:lvl5pPr>
          </a:lstStyle>
          <a:p>
            <a:pPr lvl="0"/>
            <a:r>
              <a:rPr lang="en-US" dirty="0"/>
              <a:t>- Add reference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8" name="Text Placeholder 37">
            <a:extLst>
              <a:ext uri="{FF2B5EF4-FFF2-40B4-BE49-F238E27FC236}">
                <a16:creationId xmlns:a16="http://schemas.microsoft.com/office/drawing/2014/main" id="{6AAE52A1-319D-490B-B7B0-BDB1AA6A56EC}"/>
              </a:ext>
            </a:extLst>
          </p:cNvPr>
          <p:cNvSpPr>
            <a:spLocks noGrp="1"/>
          </p:cNvSpPr>
          <p:nvPr>
            <p:ph type="body" sz="quarter" idx="23" hasCustomPrompt="1"/>
          </p:nvPr>
        </p:nvSpPr>
        <p:spPr>
          <a:xfrm>
            <a:off x="4838359" y="3936806"/>
            <a:ext cx="437274" cy="291916"/>
          </a:xfrm>
          <a:custGeom>
            <a:avLst/>
            <a:gdLst>
              <a:gd name="connsiteX0" fmla="*/ 1065105 w 1065105"/>
              <a:gd name="connsiteY0" fmla="*/ 258643 h 711044"/>
              <a:gd name="connsiteX1" fmla="*/ 1065102 w 1065105"/>
              <a:gd name="connsiteY1" fmla="*/ 258660 h 711044"/>
              <a:gd name="connsiteX2" fmla="*/ 1065102 w 1065105"/>
              <a:gd name="connsiteY2" fmla="*/ 258659 h 711044"/>
              <a:gd name="connsiteX3" fmla="*/ 518737 w 1065105"/>
              <a:gd name="connsiteY3" fmla="*/ 258643 h 711044"/>
              <a:gd name="connsiteX4" fmla="*/ 518734 w 1065105"/>
              <a:gd name="connsiteY4" fmla="*/ 258660 h 711044"/>
              <a:gd name="connsiteX5" fmla="*/ 518734 w 1065105"/>
              <a:gd name="connsiteY5" fmla="*/ 258659 h 711044"/>
              <a:gd name="connsiteX6" fmla="*/ 806442 w 1065105"/>
              <a:gd name="connsiteY6" fmla="*/ 0 h 711044"/>
              <a:gd name="connsiteX7" fmla="*/ 1044777 w 1065105"/>
              <a:gd name="connsiteY7" fmla="*/ 157975 h 711044"/>
              <a:gd name="connsiteX8" fmla="*/ 1065102 w 1065105"/>
              <a:gd name="connsiteY8" fmla="*/ 258659 h 711044"/>
              <a:gd name="connsiteX9" fmla="*/ 1044779 w 1065105"/>
              <a:gd name="connsiteY9" fmla="*/ 359329 h 711044"/>
              <a:gd name="connsiteX10" fmla="*/ 806444 w 1065105"/>
              <a:gd name="connsiteY10" fmla="*/ 517253 h 711044"/>
              <a:gd name="connsiteX11" fmla="*/ 770815 w 1065105"/>
              <a:gd name="connsiteY11" fmla="*/ 514432 h 711044"/>
              <a:gd name="connsiteX12" fmla="*/ 894676 w 1065105"/>
              <a:gd name="connsiteY12" fmla="*/ 711044 h 711044"/>
              <a:gd name="connsiteX13" fmla="*/ 547781 w 1065105"/>
              <a:gd name="connsiteY13" fmla="*/ 254150 h 711044"/>
              <a:gd name="connsiteX14" fmla="*/ 806442 w 1065105"/>
              <a:gd name="connsiteY14" fmla="*/ 0 h 711044"/>
              <a:gd name="connsiteX15" fmla="*/ 260074 w 1065105"/>
              <a:gd name="connsiteY15" fmla="*/ 0 h 711044"/>
              <a:gd name="connsiteX16" fmla="*/ 498409 w 1065105"/>
              <a:gd name="connsiteY16" fmla="*/ 157975 h 711044"/>
              <a:gd name="connsiteX17" fmla="*/ 518734 w 1065105"/>
              <a:gd name="connsiteY17" fmla="*/ 258659 h 711044"/>
              <a:gd name="connsiteX18" fmla="*/ 498410 w 1065105"/>
              <a:gd name="connsiteY18" fmla="*/ 359329 h 711044"/>
              <a:gd name="connsiteX19" fmla="*/ 260026 w 1065105"/>
              <a:gd name="connsiteY19" fmla="*/ 517253 h 711044"/>
              <a:gd name="connsiteX20" fmla="*/ 224396 w 1065105"/>
              <a:gd name="connsiteY20" fmla="*/ 514432 h 711044"/>
              <a:gd name="connsiteX21" fmla="*/ 348257 w 1065105"/>
              <a:gd name="connsiteY21" fmla="*/ 711044 h 711044"/>
              <a:gd name="connsiteX22" fmla="*/ 1413 w 1065105"/>
              <a:gd name="connsiteY22" fmla="*/ 254150 h 711044"/>
              <a:gd name="connsiteX23" fmla="*/ 260074 w 1065105"/>
              <a:gd name="connsiteY23" fmla="*/ 0 h 711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65105" h="711044">
                <a:moveTo>
                  <a:pt x="1065105" y="258643"/>
                </a:moveTo>
                <a:lnTo>
                  <a:pt x="1065102" y="258660"/>
                </a:lnTo>
                <a:lnTo>
                  <a:pt x="1065102" y="258659"/>
                </a:lnTo>
                <a:close/>
                <a:moveTo>
                  <a:pt x="518737" y="258643"/>
                </a:moveTo>
                <a:lnTo>
                  <a:pt x="518734" y="258660"/>
                </a:lnTo>
                <a:lnTo>
                  <a:pt x="518734" y="258659"/>
                </a:lnTo>
                <a:close/>
                <a:moveTo>
                  <a:pt x="806442" y="0"/>
                </a:moveTo>
                <a:cubicBezTo>
                  <a:pt x="913591" y="0"/>
                  <a:pt x="1005513" y="65138"/>
                  <a:pt x="1044777" y="157975"/>
                </a:cubicBezTo>
                <a:lnTo>
                  <a:pt x="1065102" y="258659"/>
                </a:lnTo>
                <a:lnTo>
                  <a:pt x="1044779" y="359329"/>
                </a:lnTo>
                <a:cubicBezTo>
                  <a:pt x="1005513" y="452165"/>
                  <a:pt x="913589" y="517291"/>
                  <a:pt x="806444" y="517253"/>
                </a:cubicBezTo>
                <a:cubicBezTo>
                  <a:pt x="794370" y="517253"/>
                  <a:pt x="782493" y="516115"/>
                  <a:pt x="770815" y="514432"/>
                </a:cubicBezTo>
                <a:cubicBezTo>
                  <a:pt x="778782" y="597969"/>
                  <a:pt x="826387" y="669773"/>
                  <a:pt x="894676" y="711044"/>
                </a:cubicBezTo>
                <a:cubicBezTo>
                  <a:pt x="694302" y="653200"/>
                  <a:pt x="529324" y="471348"/>
                  <a:pt x="547781" y="254150"/>
                </a:cubicBezTo>
                <a:cubicBezTo>
                  <a:pt x="559905" y="111787"/>
                  <a:pt x="663582" y="0"/>
                  <a:pt x="806442" y="0"/>
                </a:cubicBezTo>
                <a:close/>
                <a:moveTo>
                  <a:pt x="260074" y="0"/>
                </a:moveTo>
                <a:cubicBezTo>
                  <a:pt x="367223" y="0"/>
                  <a:pt x="459145" y="65138"/>
                  <a:pt x="498409" y="157975"/>
                </a:cubicBezTo>
                <a:lnTo>
                  <a:pt x="518734" y="258659"/>
                </a:lnTo>
                <a:lnTo>
                  <a:pt x="498410" y="359329"/>
                </a:lnTo>
                <a:cubicBezTo>
                  <a:pt x="459142" y="452165"/>
                  <a:pt x="367208" y="517291"/>
                  <a:pt x="260026" y="517253"/>
                </a:cubicBezTo>
                <a:cubicBezTo>
                  <a:pt x="247902" y="517253"/>
                  <a:pt x="236075" y="516115"/>
                  <a:pt x="224396" y="514432"/>
                </a:cubicBezTo>
                <a:cubicBezTo>
                  <a:pt x="232363" y="597969"/>
                  <a:pt x="279968" y="669773"/>
                  <a:pt x="348257" y="711044"/>
                </a:cubicBezTo>
                <a:cubicBezTo>
                  <a:pt x="147934" y="653200"/>
                  <a:pt x="-17044" y="471348"/>
                  <a:pt x="1413" y="254150"/>
                </a:cubicBezTo>
                <a:cubicBezTo>
                  <a:pt x="13537" y="111787"/>
                  <a:pt x="117209" y="0"/>
                  <a:pt x="260074" y="0"/>
                </a:cubicBezTo>
                <a:close/>
              </a:path>
            </a:pathLst>
          </a:custGeom>
          <a:solidFill>
            <a:schemeClr val="accent1"/>
          </a:solidFill>
        </p:spPr>
        <p:txBody>
          <a:bodyPr wrap="square">
            <a:noAutofit/>
          </a:bodyPr>
          <a:lstStyle>
            <a:lvl1pPr>
              <a:defRPr/>
            </a:lvl1pPr>
          </a:lstStyle>
          <a:p>
            <a:pPr lvl="0"/>
            <a:r>
              <a:rPr lang="en-US" dirty="0"/>
              <a:t> </a:t>
            </a:r>
            <a:endParaRPr lang="en-GB" dirty="0"/>
          </a:p>
        </p:txBody>
      </p:sp>
      <p:sp>
        <p:nvSpPr>
          <p:cNvPr id="39" name="Text Placeholder 2">
            <a:extLst>
              <a:ext uri="{FF2B5EF4-FFF2-40B4-BE49-F238E27FC236}">
                <a16:creationId xmlns:a16="http://schemas.microsoft.com/office/drawing/2014/main" id="{89C3D342-605A-4034-84CF-895A2F6A709D}"/>
              </a:ext>
            </a:extLst>
          </p:cNvPr>
          <p:cNvSpPr>
            <a:spLocks noGrp="1"/>
          </p:cNvSpPr>
          <p:nvPr>
            <p:ph type="body" sz="quarter" idx="24" hasCustomPrompt="1"/>
          </p:nvPr>
        </p:nvSpPr>
        <p:spPr>
          <a:xfrm>
            <a:off x="4747967" y="4300053"/>
            <a:ext cx="2597713" cy="1113287"/>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0" name="Text Placeholder 29">
            <a:extLst>
              <a:ext uri="{FF2B5EF4-FFF2-40B4-BE49-F238E27FC236}">
                <a16:creationId xmlns:a16="http://schemas.microsoft.com/office/drawing/2014/main" id="{A0763211-115F-477E-8841-640F115AD700}"/>
              </a:ext>
            </a:extLst>
          </p:cNvPr>
          <p:cNvSpPr>
            <a:spLocks noGrp="1"/>
          </p:cNvSpPr>
          <p:nvPr>
            <p:ph type="body" sz="quarter" idx="25" hasCustomPrompt="1"/>
          </p:nvPr>
        </p:nvSpPr>
        <p:spPr>
          <a:xfrm>
            <a:off x="5365680" y="4040255"/>
            <a:ext cx="1980000" cy="7200"/>
          </a:xfrm>
          <a:solidFill>
            <a:schemeClr val="accent2"/>
          </a:solidFill>
        </p:spPr>
        <p:txBody>
          <a:bodyPr/>
          <a:lstStyle/>
          <a:p>
            <a:pPr lvl="0"/>
            <a:r>
              <a:rPr lang="en-GB" dirty="0"/>
              <a:t> </a:t>
            </a:r>
          </a:p>
        </p:txBody>
      </p:sp>
      <p:sp>
        <p:nvSpPr>
          <p:cNvPr id="41" name="Text Placeholder 2">
            <a:extLst>
              <a:ext uri="{FF2B5EF4-FFF2-40B4-BE49-F238E27FC236}">
                <a16:creationId xmlns:a16="http://schemas.microsoft.com/office/drawing/2014/main" id="{C36F94F4-0335-4D19-8149-0129DB4A7F74}"/>
              </a:ext>
            </a:extLst>
          </p:cNvPr>
          <p:cNvSpPr>
            <a:spLocks noGrp="1"/>
          </p:cNvSpPr>
          <p:nvPr>
            <p:ph type="body" sz="quarter" idx="26" hasCustomPrompt="1"/>
          </p:nvPr>
        </p:nvSpPr>
        <p:spPr>
          <a:xfrm>
            <a:off x="4958521" y="5459722"/>
            <a:ext cx="2387159" cy="271784"/>
          </a:xfrm>
        </p:spPr>
        <p:txBody>
          <a:bodyPr anchor="t"/>
          <a:lstStyle>
            <a:lvl1pPr>
              <a:defRPr sz="1200" b="1" i="1">
                <a:solidFill>
                  <a:schemeClr val="tx2"/>
                </a:solidFill>
                <a:latin typeface="+mn-lt"/>
              </a:defRPr>
            </a:lvl1pPr>
            <a:lvl2pPr>
              <a:buClr>
                <a:schemeClr val="accent1"/>
              </a:buClr>
              <a:defRPr sz="1200" b="1" i="1">
                <a:solidFill>
                  <a:schemeClr val="tx2"/>
                </a:solidFill>
                <a:latin typeface="+mn-lt"/>
              </a:defRPr>
            </a:lvl2pPr>
            <a:lvl3pPr>
              <a:buClr>
                <a:schemeClr val="accent1"/>
              </a:buClr>
              <a:defRPr sz="1100" b="1" i="1">
                <a:solidFill>
                  <a:schemeClr val="tx2"/>
                </a:solidFill>
                <a:latin typeface="+mn-lt"/>
              </a:defRPr>
            </a:lvl3pPr>
            <a:lvl4pPr>
              <a:buClr>
                <a:schemeClr val="accent1"/>
              </a:buClr>
              <a:defRPr sz="1050" b="1" i="1">
                <a:solidFill>
                  <a:schemeClr val="tx2"/>
                </a:solidFill>
                <a:latin typeface="+mn-lt"/>
              </a:defRPr>
            </a:lvl4pPr>
            <a:lvl5pPr>
              <a:buClr>
                <a:schemeClr val="accent1"/>
              </a:buClr>
              <a:defRPr sz="1000" b="1" i="1">
                <a:solidFill>
                  <a:schemeClr val="tx2"/>
                </a:solidFill>
                <a:latin typeface="+mn-lt"/>
              </a:defRPr>
            </a:lvl5pPr>
          </a:lstStyle>
          <a:p>
            <a:pPr lvl="0"/>
            <a:r>
              <a:rPr lang="en-US" dirty="0"/>
              <a:t>- Add reference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2" name="Text Placeholder 41">
            <a:extLst>
              <a:ext uri="{FF2B5EF4-FFF2-40B4-BE49-F238E27FC236}">
                <a16:creationId xmlns:a16="http://schemas.microsoft.com/office/drawing/2014/main" id="{76711073-805B-4FBA-B998-4A42683B1A98}"/>
              </a:ext>
            </a:extLst>
          </p:cNvPr>
          <p:cNvSpPr>
            <a:spLocks noGrp="1"/>
          </p:cNvSpPr>
          <p:nvPr>
            <p:ph type="body" sz="quarter" idx="27" hasCustomPrompt="1"/>
          </p:nvPr>
        </p:nvSpPr>
        <p:spPr>
          <a:xfrm>
            <a:off x="8363337" y="3936806"/>
            <a:ext cx="437274" cy="291916"/>
          </a:xfrm>
          <a:custGeom>
            <a:avLst/>
            <a:gdLst>
              <a:gd name="connsiteX0" fmla="*/ 1065105 w 1065105"/>
              <a:gd name="connsiteY0" fmla="*/ 258643 h 711044"/>
              <a:gd name="connsiteX1" fmla="*/ 1065102 w 1065105"/>
              <a:gd name="connsiteY1" fmla="*/ 258660 h 711044"/>
              <a:gd name="connsiteX2" fmla="*/ 1065102 w 1065105"/>
              <a:gd name="connsiteY2" fmla="*/ 258659 h 711044"/>
              <a:gd name="connsiteX3" fmla="*/ 518737 w 1065105"/>
              <a:gd name="connsiteY3" fmla="*/ 258643 h 711044"/>
              <a:gd name="connsiteX4" fmla="*/ 518734 w 1065105"/>
              <a:gd name="connsiteY4" fmla="*/ 258660 h 711044"/>
              <a:gd name="connsiteX5" fmla="*/ 518734 w 1065105"/>
              <a:gd name="connsiteY5" fmla="*/ 258659 h 711044"/>
              <a:gd name="connsiteX6" fmla="*/ 806442 w 1065105"/>
              <a:gd name="connsiteY6" fmla="*/ 0 h 711044"/>
              <a:gd name="connsiteX7" fmla="*/ 1044777 w 1065105"/>
              <a:gd name="connsiteY7" fmla="*/ 157975 h 711044"/>
              <a:gd name="connsiteX8" fmla="*/ 1065102 w 1065105"/>
              <a:gd name="connsiteY8" fmla="*/ 258659 h 711044"/>
              <a:gd name="connsiteX9" fmla="*/ 1044779 w 1065105"/>
              <a:gd name="connsiteY9" fmla="*/ 359329 h 711044"/>
              <a:gd name="connsiteX10" fmla="*/ 806444 w 1065105"/>
              <a:gd name="connsiteY10" fmla="*/ 517253 h 711044"/>
              <a:gd name="connsiteX11" fmla="*/ 770815 w 1065105"/>
              <a:gd name="connsiteY11" fmla="*/ 514432 h 711044"/>
              <a:gd name="connsiteX12" fmla="*/ 894676 w 1065105"/>
              <a:gd name="connsiteY12" fmla="*/ 711044 h 711044"/>
              <a:gd name="connsiteX13" fmla="*/ 547781 w 1065105"/>
              <a:gd name="connsiteY13" fmla="*/ 254150 h 711044"/>
              <a:gd name="connsiteX14" fmla="*/ 806442 w 1065105"/>
              <a:gd name="connsiteY14" fmla="*/ 0 h 711044"/>
              <a:gd name="connsiteX15" fmla="*/ 260074 w 1065105"/>
              <a:gd name="connsiteY15" fmla="*/ 0 h 711044"/>
              <a:gd name="connsiteX16" fmla="*/ 498409 w 1065105"/>
              <a:gd name="connsiteY16" fmla="*/ 157975 h 711044"/>
              <a:gd name="connsiteX17" fmla="*/ 518734 w 1065105"/>
              <a:gd name="connsiteY17" fmla="*/ 258659 h 711044"/>
              <a:gd name="connsiteX18" fmla="*/ 498410 w 1065105"/>
              <a:gd name="connsiteY18" fmla="*/ 359329 h 711044"/>
              <a:gd name="connsiteX19" fmla="*/ 260026 w 1065105"/>
              <a:gd name="connsiteY19" fmla="*/ 517253 h 711044"/>
              <a:gd name="connsiteX20" fmla="*/ 224396 w 1065105"/>
              <a:gd name="connsiteY20" fmla="*/ 514432 h 711044"/>
              <a:gd name="connsiteX21" fmla="*/ 348257 w 1065105"/>
              <a:gd name="connsiteY21" fmla="*/ 711044 h 711044"/>
              <a:gd name="connsiteX22" fmla="*/ 1413 w 1065105"/>
              <a:gd name="connsiteY22" fmla="*/ 254150 h 711044"/>
              <a:gd name="connsiteX23" fmla="*/ 260074 w 1065105"/>
              <a:gd name="connsiteY23" fmla="*/ 0 h 711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65105" h="711044">
                <a:moveTo>
                  <a:pt x="1065105" y="258643"/>
                </a:moveTo>
                <a:lnTo>
                  <a:pt x="1065102" y="258660"/>
                </a:lnTo>
                <a:lnTo>
                  <a:pt x="1065102" y="258659"/>
                </a:lnTo>
                <a:close/>
                <a:moveTo>
                  <a:pt x="518737" y="258643"/>
                </a:moveTo>
                <a:lnTo>
                  <a:pt x="518734" y="258660"/>
                </a:lnTo>
                <a:lnTo>
                  <a:pt x="518734" y="258659"/>
                </a:lnTo>
                <a:close/>
                <a:moveTo>
                  <a:pt x="806442" y="0"/>
                </a:moveTo>
                <a:cubicBezTo>
                  <a:pt x="913591" y="0"/>
                  <a:pt x="1005513" y="65138"/>
                  <a:pt x="1044777" y="157975"/>
                </a:cubicBezTo>
                <a:lnTo>
                  <a:pt x="1065102" y="258659"/>
                </a:lnTo>
                <a:lnTo>
                  <a:pt x="1044779" y="359329"/>
                </a:lnTo>
                <a:cubicBezTo>
                  <a:pt x="1005513" y="452165"/>
                  <a:pt x="913589" y="517291"/>
                  <a:pt x="806444" y="517253"/>
                </a:cubicBezTo>
                <a:cubicBezTo>
                  <a:pt x="794370" y="517253"/>
                  <a:pt x="782493" y="516115"/>
                  <a:pt x="770815" y="514432"/>
                </a:cubicBezTo>
                <a:cubicBezTo>
                  <a:pt x="778782" y="597969"/>
                  <a:pt x="826387" y="669773"/>
                  <a:pt x="894676" y="711044"/>
                </a:cubicBezTo>
                <a:cubicBezTo>
                  <a:pt x="694302" y="653200"/>
                  <a:pt x="529324" y="471348"/>
                  <a:pt x="547781" y="254150"/>
                </a:cubicBezTo>
                <a:cubicBezTo>
                  <a:pt x="559905" y="111787"/>
                  <a:pt x="663582" y="0"/>
                  <a:pt x="806442" y="0"/>
                </a:cubicBezTo>
                <a:close/>
                <a:moveTo>
                  <a:pt x="260074" y="0"/>
                </a:moveTo>
                <a:cubicBezTo>
                  <a:pt x="367223" y="0"/>
                  <a:pt x="459145" y="65138"/>
                  <a:pt x="498409" y="157975"/>
                </a:cubicBezTo>
                <a:lnTo>
                  <a:pt x="518734" y="258659"/>
                </a:lnTo>
                <a:lnTo>
                  <a:pt x="498410" y="359329"/>
                </a:lnTo>
                <a:cubicBezTo>
                  <a:pt x="459142" y="452165"/>
                  <a:pt x="367208" y="517291"/>
                  <a:pt x="260026" y="517253"/>
                </a:cubicBezTo>
                <a:cubicBezTo>
                  <a:pt x="247902" y="517253"/>
                  <a:pt x="236075" y="516115"/>
                  <a:pt x="224396" y="514432"/>
                </a:cubicBezTo>
                <a:cubicBezTo>
                  <a:pt x="232363" y="597969"/>
                  <a:pt x="279968" y="669773"/>
                  <a:pt x="348257" y="711044"/>
                </a:cubicBezTo>
                <a:cubicBezTo>
                  <a:pt x="147934" y="653200"/>
                  <a:pt x="-17044" y="471348"/>
                  <a:pt x="1413" y="254150"/>
                </a:cubicBezTo>
                <a:cubicBezTo>
                  <a:pt x="13537" y="111787"/>
                  <a:pt x="117209" y="0"/>
                  <a:pt x="260074" y="0"/>
                </a:cubicBezTo>
                <a:close/>
              </a:path>
            </a:pathLst>
          </a:custGeom>
          <a:solidFill>
            <a:schemeClr val="accent1"/>
          </a:solidFill>
        </p:spPr>
        <p:txBody>
          <a:bodyPr wrap="square">
            <a:noAutofit/>
          </a:bodyPr>
          <a:lstStyle>
            <a:lvl1pPr>
              <a:defRPr/>
            </a:lvl1pPr>
          </a:lstStyle>
          <a:p>
            <a:pPr lvl="0"/>
            <a:r>
              <a:rPr lang="en-US" dirty="0"/>
              <a:t> </a:t>
            </a:r>
            <a:endParaRPr lang="en-GB" dirty="0"/>
          </a:p>
        </p:txBody>
      </p:sp>
      <p:sp>
        <p:nvSpPr>
          <p:cNvPr id="43" name="Text Placeholder 2">
            <a:extLst>
              <a:ext uri="{FF2B5EF4-FFF2-40B4-BE49-F238E27FC236}">
                <a16:creationId xmlns:a16="http://schemas.microsoft.com/office/drawing/2014/main" id="{B529329F-72B5-4BE3-930B-4DE3EB72EB93}"/>
              </a:ext>
            </a:extLst>
          </p:cNvPr>
          <p:cNvSpPr>
            <a:spLocks noGrp="1"/>
          </p:cNvSpPr>
          <p:nvPr>
            <p:ph type="body" sz="quarter" idx="28" hasCustomPrompt="1"/>
          </p:nvPr>
        </p:nvSpPr>
        <p:spPr>
          <a:xfrm>
            <a:off x="8272945" y="4300053"/>
            <a:ext cx="2597713" cy="1113287"/>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4" name="Text Placeholder 29">
            <a:extLst>
              <a:ext uri="{FF2B5EF4-FFF2-40B4-BE49-F238E27FC236}">
                <a16:creationId xmlns:a16="http://schemas.microsoft.com/office/drawing/2014/main" id="{BF4738F4-8F08-41BE-8F89-DD5724350723}"/>
              </a:ext>
            </a:extLst>
          </p:cNvPr>
          <p:cNvSpPr>
            <a:spLocks noGrp="1"/>
          </p:cNvSpPr>
          <p:nvPr>
            <p:ph type="body" sz="quarter" idx="29" hasCustomPrompt="1"/>
          </p:nvPr>
        </p:nvSpPr>
        <p:spPr>
          <a:xfrm>
            <a:off x="8890658" y="4040255"/>
            <a:ext cx="1980000" cy="7200"/>
          </a:xfrm>
          <a:solidFill>
            <a:schemeClr val="accent2"/>
          </a:solidFill>
        </p:spPr>
        <p:txBody>
          <a:bodyPr/>
          <a:lstStyle/>
          <a:p>
            <a:pPr lvl="0"/>
            <a:r>
              <a:rPr lang="en-GB" dirty="0"/>
              <a:t> </a:t>
            </a:r>
          </a:p>
        </p:txBody>
      </p:sp>
      <p:sp>
        <p:nvSpPr>
          <p:cNvPr id="45" name="Text Placeholder 2">
            <a:extLst>
              <a:ext uri="{FF2B5EF4-FFF2-40B4-BE49-F238E27FC236}">
                <a16:creationId xmlns:a16="http://schemas.microsoft.com/office/drawing/2014/main" id="{B924D8A1-9A1A-4DCC-A227-DF2CD728EB3A}"/>
              </a:ext>
            </a:extLst>
          </p:cNvPr>
          <p:cNvSpPr>
            <a:spLocks noGrp="1"/>
          </p:cNvSpPr>
          <p:nvPr>
            <p:ph type="body" sz="quarter" idx="30" hasCustomPrompt="1"/>
          </p:nvPr>
        </p:nvSpPr>
        <p:spPr>
          <a:xfrm>
            <a:off x="8483499" y="5459722"/>
            <a:ext cx="2387159" cy="271784"/>
          </a:xfrm>
        </p:spPr>
        <p:txBody>
          <a:bodyPr anchor="t"/>
          <a:lstStyle>
            <a:lvl1pPr>
              <a:defRPr sz="1200" b="1" i="1">
                <a:solidFill>
                  <a:schemeClr val="tx2"/>
                </a:solidFill>
                <a:latin typeface="+mn-lt"/>
              </a:defRPr>
            </a:lvl1pPr>
            <a:lvl2pPr>
              <a:buClr>
                <a:schemeClr val="accent1"/>
              </a:buClr>
              <a:defRPr sz="1200" b="1" i="1">
                <a:solidFill>
                  <a:schemeClr val="tx2"/>
                </a:solidFill>
                <a:latin typeface="+mn-lt"/>
              </a:defRPr>
            </a:lvl2pPr>
            <a:lvl3pPr>
              <a:buClr>
                <a:schemeClr val="accent1"/>
              </a:buClr>
              <a:defRPr sz="1100" b="1" i="1">
                <a:solidFill>
                  <a:schemeClr val="tx2"/>
                </a:solidFill>
                <a:latin typeface="+mn-lt"/>
              </a:defRPr>
            </a:lvl3pPr>
            <a:lvl4pPr>
              <a:buClr>
                <a:schemeClr val="accent1"/>
              </a:buClr>
              <a:defRPr sz="1050" b="1" i="1">
                <a:solidFill>
                  <a:schemeClr val="tx2"/>
                </a:solidFill>
                <a:latin typeface="+mn-lt"/>
              </a:defRPr>
            </a:lvl4pPr>
            <a:lvl5pPr>
              <a:buClr>
                <a:schemeClr val="accent1"/>
              </a:buClr>
              <a:defRPr sz="1000" b="1" i="1">
                <a:solidFill>
                  <a:schemeClr val="tx2"/>
                </a:solidFill>
                <a:latin typeface="+mn-lt"/>
              </a:defRPr>
            </a:lvl5pPr>
          </a:lstStyle>
          <a:p>
            <a:pPr lvl="0"/>
            <a:r>
              <a:rPr lang="en-US" dirty="0"/>
              <a:t>- Add reference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71475090"/>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Quote 2">
    <p:bg>
      <p:bgRef idx="1001">
        <a:schemeClr val="bg1"/>
      </p:bgRef>
    </p:bg>
    <p:spTree>
      <p:nvGrpSpPr>
        <p:cNvPr id="1" name=""/>
        <p:cNvGrpSpPr/>
        <p:nvPr/>
      </p:nvGrpSpPr>
      <p:grpSpPr>
        <a:xfrm>
          <a:off x="0" y="0"/>
          <a:ext cx="0" cy="0"/>
          <a:chOff x="0" y="0"/>
          <a:chExt cx="0" cy="0"/>
        </a:xfrm>
      </p:grpSpPr>
      <p:sp>
        <p:nvSpPr>
          <p:cNvPr id="27" name="Text Placeholder 8">
            <a:extLst>
              <a:ext uri="{FF2B5EF4-FFF2-40B4-BE49-F238E27FC236}">
                <a16:creationId xmlns:a16="http://schemas.microsoft.com/office/drawing/2014/main" id="{1A1153B6-FB32-4AA7-9CDF-7AF1AB8C0208}"/>
              </a:ext>
            </a:extLst>
          </p:cNvPr>
          <p:cNvSpPr>
            <a:spLocks noGrp="1"/>
          </p:cNvSpPr>
          <p:nvPr>
            <p:ph type="body" sz="quarter" idx="16" hasCustomPrompt="1"/>
          </p:nvPr>
        </p:nvSpPr>
        <p:spPr>
          <a:xfrm>
            <a:off x="4167505" y="267941"/>
            <a:ext cx="5018088" cy="785816"/>
          </a:xfrm>
        </p:spPr>
        <p:txBody>
          <a:bodyPr/>
          <a:lstStyle>
            <a:lvl1pPr>
              <a:defRPr sz="1800" b="1">
                <a:solidFill>
                  <a:schemeClr val="tx2"/>
                </a:solidFill>
                <a:latin typeface="+mn-lt"/>
              </a:defRPr>
            </a:lvl1pPr>
            <a:lvl2pPr>
              <a:buClr>
                <a:schemeClr val="accent1"/>
              </a:buClr>
              <a:defRPr sz="1800" b="0">
                <a:solidFill>
                  <a:schemeClr val="tx2"/>
                </a:solidFill>
                <a:latin typeface="+mn-lt"/>
              </a:defRPr>
            </a:lvl2pPr>
            <a:lvl3pPr>
              <a:buClr>
                <a:schemeClr val="accent1"/>
              </a:buClr>
              <a:defRPr sz="1600" b="0">
                <a:solidFill>
                  <a:schemeClr val="tx2"/>
                </a:solidFill>
                <a:latin typeface="+mn-lt"/>
              </a:defRPr>
            </a:lvl3pPr>
            <a:lvl4pPr>
              <a:buClr>
                <a:schemeClr val="accent1"/>
              </a:buClr>
              <a:defRPr sz="1400" b="0">
                <a:solidFill>
                  <a:schemeClr val="tx2"/>
                </a:solidFill>
                <a:latin typeface="+mn-lt"/>
              </a:defRPr>
            </a:lvl4pPr>
            <a:lvl5pPr>
              <a:buClr>
                <a:schemeClr val="accent1"/>
              </a:buCl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1" name="Freeform: Shape 30">
            <a:extLst>
              <a:ext uri="{FF2B5EF4-FFF2-40B4-BE49-F238E27FC236}">
                <a16:creationId xmlns:a16="http://schemas.microsoft.com/office/drawing/2014/main" id="{D3B5CE8F-4495-4080-9AD8-8EC81905E3FF}"/>
              </a:ext>
            </a:extLst>
          </p:cNvPr>
          <p:cNvSpPr/>
          <p:nvPr/>
        </p:nvSpPr>
        <p:spPr>
          <a:xfrm>
            <a:off x="11382375" y="5150644"/>
            <a:ext cx="809626" cy="1707357"/>
          </a:xfrm>
          <a:custGeom>
            <a:avLst/>
            <a:gdLst>
              <a:gd name="connsiteX0" fmla="*/ 991753 w 991753"/>
              <a:gd name="connsiteY0" fmla="*/ 0 h 1575433"/>
              <a:gd name="connsiteX1" fmla="*/ 991753 w 991753"/>
              <a:gd name="connsiteY1" fmla="*/ 1575433 h 1575433"/>
              <a:gd name="connsiteX2" fmla="*/ 0 w 991753"/>
              <a:gd name="connsiteY2" fmla="*/ 1575433 h 1575433"/>
              <a:gd name="connsiteX3" fmla="*/ 24951 w 991753"/>
              <a:gd name="connsiteY3" fmla="*/ 1508300 h 1575433"/>
              <a:gd name="connsiteX4" fmla="*/ 816935 w 991753"/>
              <a:gd name="connsiteY4" fmla="*/ 198421 h 157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753" h="1575433">
                <a:moveTo>
                  <a:pt x="991753" y="0"/>
                </a:moveTo>
                <a:lnTo>
                  <a:pt x="991753" y="1575433"/>
                </a:lnTo>
                <a:lnTo>
                  <a:pt x="0" y="1575433"/>
                </a:lnTo>
                <a:lnTo>
                  <a:pt x="24951" y="1508300"/>
                </a:lnTo>
                <a:cubicBezTo>
                  <a:pt x="206699" y="1050609"/>
                  <a:pt x="474145" y="611976"/>
                  <a:pt x="816935" y="19842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lvl1pPr>
              <a:defRPr>
                <a:solidFill>
                  <a:schemeClr val="bg1"/>
                </a:solidFill>
              </a:defRPr>
            </a:lvl1pPr>
          </a:lstStyle>
          <a:p>
            <a:fld id="{21F79131-C817-4EAF-B3BC-6511779B5E04}" type="slidenum">
              <a:rPr lang="en-GB" smtClean="0"/>
              <a:pPr/>
              <a:t>‹#›</a:t>
            </a:fld>
            <a:endParaRPr lang="en-GB"/>
          </a:p>
        </p:txBody>
      </p:sp>
      <p:sp>
        <p:nvSpPr>
          <p:cNvPr id="8" name="Freeform: Shape 7">
            <a:extLst>
              <a:ext uri="{FF2B5EF4-FFF2-40B4-BE49-F238E27FC236}">
                <a16:creationId xmlns:a16="http://schemas.microsoft.com/office/drawing/2014/main" id="{91AC5ECD-A107-419E-A269-F8216D26CEC5}"/>
              </a:ext>
            </a:extLst>
          </p:cNvPr>
          <p:cNvSpPr/>
          <p:nvPr/>
        </p:nvSpPr>
        <p:spPr>
          <a:xfrm>
            <a:off x="0" y="0"/>
            <a:ext cx="3961880" cy="6858000"/>
          </a:xfrm>
          <a:custGeom>
            <a:avLst/>
            <a:gdLst>
              <a:gd name="connsiteX0" fmla="*/ 0 w 3961880"/>
              <a:gd name="connsiteY0" fmla="*/ 0 h 6858000"/>
              <a:gd name="connsiteX1" fmla="*/ 3515434 w 3961880"/>
              <a:gd name="connsiteY1" fmla="*/ 0 h 6858000"/>
              <a:gd name="connsiteX2" fmla="*/ 3566807 w 3961880"/>
              <a:gd name="connsiteY2" fmla="*/ 173227 h 6858000"/>
              <a:gd name="connsiteX3" fmla="*/ 3961880 w 3961880"/>
              <a:gd name="connsiteY3" fmla="*/ 3232151 h 6858000"/>
              <a:gd name="connsiteX4" fmla="*/ 3495825 w 3961880"/>
              <a:gd name="connsiteY4" fmla="*/ 6530422 h 6858000"/>
              <a:gd name="connsiteX5" fmla="*/ 3382508 w 3961880"/>
              <a:gd name="connsiteY5" fmla="*/ 6858000 h 6858000"/>
              <a:gd name="connsiteX6" fmla="*/ 0 w 396188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1880" h="6858000">
                <a:moveTo>
                  <a:pt x="0" y="0"/>
                </a:moveTo>
                <a:lnTo>
                  <a:pt x="3515434" y="0"/>
                </a:lnTo>
                <a:lnTo>
                  <a:pt x="3566807" y="173227"/>
                </a:lnTo>
                <a:cubicBezTo>
                  <a:pt x="3817510" y="1065161"/>
                  <a:pt x="3961880" y="2112210"/>
                  <a:pt x="3961880" y="3232151"/>
                </a:cubicBezTo>
                <a:cubicBezTo>
                  <a:pt x="3961880" y="4453905"/>
                  <a:pt x="3790068" y="5588912"/>
                  <a:pt x="3495825" y="6530422"/>
                </a:cubicBezTo>
                <a:lnTo>
                  <a:pt x="3382508"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tx1"/>
              </a:solidFill>
            </a:endParaRPr>
          </a:p>
        </p:txBody>
      </p:sp>
      <p:sp>
        <p:nvSpPr>
          <p:cNvPr id="9" name="Title 1">
            <a:extLst>
              <a:ext uri="{FF2B5EF4-FFF2-40B4-BE49-F238E27FC236}">
                <a16:creationId xmlns:a16="http://schemas.microsoft.com/office/drawing/2014/main" id="{977C1A37-A345-4F47-B778-3B3F3CACC8F1}"/>
              </a:ext>
            </a:extLst>
          </p:cNvPr>
          <p:cNvSpPr>
            <a:spLocks noGrp="1"/>
          </p:cNvSpPr>
          <p:nvPr>
            <p:ph type="title" hasCustomPrompt="1"/>
          </p:nvPr>
        </p:nvSpPr>
        <p:spPr>
          <a:xfrm>
            <a:off x="186692" y="124620"/>
            <a:ext cx="3385183" cy="1787719"/>
          </a:xfrm>
        </p:spPr>
        <p:txBody>
          <a:bodyPr/>
          <a:lstStyle>
            <a:lvl1pPr>
              <a:defRPr>
                <a:solidFill>
                  <a:schemeClr val="bg1"/>
                </a:solidFill>
              </a:defRPr>
            </a:lvl1pPr>
          </a:lstStyle>
          <a:p>
            <a:r>
              <a:rPr lang="en-US" dirty="0"/>
              <a:t>Your main outtake goes here</a:t>
            </a:r>
            <a:endParaRPr lang="en-GB" dirty="0"/>
          </a:p>
        </p:txBody>
      </p:sp>
      <p:sp>
        <p:nvSpPr>
          <p:cNvPr id="36" name="Freeform: Shape 35">
            <a:extLst>
              <a:ext uri="{FF2B5EF4-FFF2-40B4-BE49-F238E27FC236}">
                <a16:creationId xmlns:a16="http://schemas.microsoft.com/office/drawing/2014/main" id="{5E332E64-5A49-4A1D-8885-E5F0EC618D23}"/>
              </a:ext>
            </a:extLst>
          </p:cNvPr>
          <p:cNvSpPr/>
          <p:nvPr/>
        </p:nvSpPr>
        <p:spPr>
          <a:xfrm>
            <a:off x="8436037" y="1"/>
            <a:ext cx="3755963" cy="3711755"/>
          </a:xfrm>
          <a:custGeom>
            <a:avLst/>
            <a:gdLst>
              <a:gd name="connsiteX0" fmla="*/ 0 w 3755963"/>
              <a:gd name="connsiteY0" fmla="*/ 0 h 3711755"/>
              <a:gd name="connsiteX1" fmla="*/ 2735045 w 3755963"/>
              <a:gd name="connsiteY1" fmla="*/ 0 h 3711755"/>
              <a:gd name="connsiteX2" fmla="*/ 2751032 w 3755963"/>
              <a:gd name="connsiteY2" fmla="*/ 30078 h 3711755"/>
              <a:gd name="connsiteX3" fmla="*/ 3069234 w 3755963"/>
              <a:gd name="connsiteY3" fmla="*/ 457666 h 3711755"/>
              <a:gd name="connsiteX4" fmla="*/ 3684330 w 3755963"/>
              <a:gd name="connsiteY4" fmla="*/ 955592 h 3711755"/>
              <a:gd name="connsiteX5" fmla="*/ 3755963 w 3755963"/>
              <a:gd name="connsiteY5" fmla="*/ 992858 h 3711755"/>
              <a:gd name="connsiteX6" fmla="*/ 3755963 w 3755963"/>
              <a:gd name="connsiteY6" fmla="*/ 3711755 h 3711755"/>
              <a:gd name="connsiteX7" fmla="*/ 3713720 w 3755963"/>
              <a:gd name="connsiteY7" fmla="*/ 3701709 h 3711755"/>
              <a:gd name="connsiteX8" fmla="*/ 1116744 w 3755963"/>
              <a:gd name="connsiteY8" fmla="*/ 2090968 h 3711755"/>
              <a:gd name="connsiteX9" fmla="*/ 11637 w 3755963"/>
              <a:gd name="connsiteY9" fmla="*/ 46380 h 3711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55963" h="3711755">
                <a:moveTo>
                  <a:pt x="0" y="0"/>
                </a:moveTo>
                <a:lnTo>
                  <a:pt x="2735045" y="0"/>
                </a:lnTo>
                <a:lnTo>
                  <a:pt x="2751032" y="30078"/>
                </a:lnTo>
                <a:cubicBezTo>
                  <a:pt x="2840684" y="180187"/>
                  <a:pt x="2946714" y="323547"/>
                  <a:pt x="3069234" y="457666"/>
                </a:cubicBezTo>
                <a:cubicBezTo>
                  <a:pt x="3253014" y="658844"/>
                  <a:pt x="3460849" y="824946"/>
                  <a:pt x="3684330" y="955592"/>
                </a:cubicBezTo>
                <a:lnTo>
                  <a:pt x="3755963" y="992858"/>
                </a:lnTo>
                <a:lnTo>
                  <a:pt x="3755963" y="3711755"/>
                </a:lnTo>
                <a:lnTo>
                  <a:pt x="3713720" y="3701709"/>
                </a:lnTo>
                <a:cubicBezTo>
                  <a:pt x="2740078" y="3445334"/>
                  <a:pt x="1829927" y="2905469"/>
                  <a:pt x="1116744" y="2090968"/>
                </a:cubicBezTo>
                <a:cubicBezTo>
                  <a:pt x="581857" y="1480091"/>
                  <a:pt x="214733" y="779791"/>
                  <a:pt x="11637" y="46380"/>
                </a:cubicBezTo>
                <a:close/>
              </a:path>
            </a:pathLst>
          </a:custGeom>
          <a:solidFill>
            <a:schemeClr val="tx1">
              <a:alpha val="7000"/>
            </a:schemeClr>
          </a:solidFill>
          <a:ln w="104905" cap="flat">
            <a:noFill/>
            <a:prstDash val="solid"/>
            <a:miter/>
          </a:ln>
        </p:spPr>
        <p:txBody>
          <a:bodyPr wrap="square" rtlCol="0" anchor="ctr">
            <a:noAutofit/>
          </a:bodyPr>
          <a:lstStyle/>
          <a:p>
            <a:endParaRPr lang="en-GB"/>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a:xfrm>
            <a:off x="205740" y="6453983"/>
            <a:ext cx="3083560" cy="365125"/>
          </a:xfrm>
        </p:spPr>
        <p:txBody>
          <a:bodyPr/>
          <a:lstStyle>
            <a:lvl1pPr>
              <a:defRPr>
                <a:solidFill>
                  <a:schemeClr val="bg1"/>
                </a:solidFill>
              </a:defRPr>
            </a:lvl1pPr>
          </a:lstStyle>
          <a:p>
            <a:endParaRPr lang="en-GB"/>
          </a:p>
        </p:txBody>
      </p:sp>
      <p:pic>
        <p:nvPicPr>
          <p:cNvPr id="16" name="Graphic 15">
            <a:extLst>
              <a:ext uri="{FF2B5EF4-FFF2-40B4-BE49-F238E27FC236}">
                <a16:creationId xmlns:a16="http://schemas.microsoft.com/office/drawing/2014/main" id="{59BC145B-17C4-4839-B73E-04955E41C0FE}"/>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26" name="Text Placeholder 25">
            <a:extLst>
              <a:ext uri="{FF2B5EF4-FFF2-40B4-BE49-F238E27FC236}">
                <a16:creationId xmlns:a16="http://schemas.microsoft.com/office/drawing/2014/main" id="{D99CB835-2274-445F-9DEF-EC41B9230352}"/>
              </a:ext>
            </a:extLst>
          </p:cNvPr>
          <p:cNvSpPr>
            <a:spLocks noGrp="1"/>
          </p:cNvSpPr>
          <p:nvPr>
            <p:ph type="body" sz="quarter" idx="15" hasCustomPrompt="1"/>
          </p:nvPr>
        </p:nvSpPr>
        <p:spPr>
          <a:xfrm>
            <a:off x="4838359" y="1912340"/>
            <a:ext cx="437274" cy="291916"/>
          </a:xfrm>
          <a:custGeom>
            <a:avLst/>
            <a:gdLst>
              <a:gd name="connsiteX0" fmla="*/ 1065105 w 1065105"/>
              <a:gd name="connsiteY0" fmla="*/ 258643 h 711044"/>
              <a:gd name="connsiteX1" fmla="*/ 1065102 w 1065105"/>
              <a:gd name="connsiteY1" fmla="*/ 258660 h 711044"/>
              <a:gd name="connsiteX2" fmla="*/ 1065102 w 1065105"/>
              <a:gd name="connsiteY2" fmla="*/ 258659 h 711044"/>
              <a:gd name="connsiteX3" fmla="*/ 518737 w 1065105"/>
              <a:gd name="connsiteY3" fmla="*/ 258643 h 711044"/>
              <a:gd name="connsiteX4" fmla="*/ 518734 w 1065105"/>
              <a:gd name="connsiteY4" fmla="*/ 258660 h 711044"/>
              <a:gd name="connsiteX5" fmla="*/ 518734 w 1065105"/>
              <a:gd name="connsiteY5" fmla="*/ 258659 h 711044"/>
              <a:gd name="connsiteX6" fmla="*/ 806442 w 1065105"/>
              <a:gd name="connsiteY6" fmla="*/ 0 h 711044"/>
              <a:gd name="connsiteX7" fmla="*/ 1044777 w 1065105"/>
              <a:gd name="connsiteY7" fmla="*/ 157975 h 711044"/>
              <a:gd name="connsiteX8" fmla="*/ 1065102 w 1065105"/>
              <a:gd name="connsiteY8" fmla="*/ 258659 h 711044"/>
              <a:gd name="connsiteX9" fmla="*/ 1044779 w 1065105"/>
              <a:gd name="connsiteY9" fmla="*/ 359329 h 711044"/>
              <a:gd name="connsiteX10" fmla="*/ 806444 w 1065105"/>
              <a:gd name="connsiteY10" fmla="*/ 517253 h 711044"/>
              <a:gd name="connsiteX11" fmla="*/ 770815 w 1065105"/>
              <a:gd name="connsiteY11" fmla="*/ 514432 h 711044"/>
              <a:gd name="connsiteX12" fmla="*/ 894676 w 1065105"/>
              <a:gd name="connsiteY12" fmla="*/ 711044 h 711044"/>
              <a:gd name="connsiteX13" fmla="*/ 547781 w 1065105"/>
              <a:gd name="connsiteY13" fmla="*/ 254150 h 711044"/>
              <a:gd name="connsiteX14" fmla="*/ 806442 w 1065105"/>
              <a:gd name="connsiteY14" fmla="*/ 0 h 711044"/>
              <a:gd name="connsiteX15" fmla="*/ 260074 w 1065105"/>
              <a:gd name="connsiteY15" fmla="*/ 0 h 711044"/>
              <a:gd name="connsiteX16" fmla="*/ 498409 w 1065105"/>
              <a:gd name="connsiteY16" fmla="*/ 157975 h 711044"/>
              <a:gd name="connsiteX17" fmla="*/ 518734 w 1065105"/>
              <a:gd name="connsiteY17" fmla="*/ 258659 h 711044"/>
              <a:gd name="connsiteX18" fmla="*/ 498410 w 1065105"/>
              <a:gd name="connsiteY18" fmla="*/ 359329 h 711044"/>
              <a:gd name="connsiteX19" fmla="*/ 260026 w 1065105"/>
              <a:gd name="connsiteY19" fmla="*/ 517253 h 711044"/>
              <a:gd name="connsiteX20" fmla="*/ 224396 w 1065105"/>
              <a:gd name="connsiteY20" fmla="*/ 514432 h 711044"/>
              <a:gd name="connsiteX21" fmla="*/ 348257 w 1065105"/>
              <a:gd name="connsiteY21" fmla="*/ 711044 h 711044"/>
              <a:gd name="connsiteX22" fmla="*/ 1413 w 1065105"/>
              <a:gd name="connsiteY22" fmla="*/ 254150 h 711044"/>
              <a:gd name="connsiteX23" fmla="*/ 260074 w 1065105"/>
              <a:gd name="connsiteY23" fmla="*/ 0 h 711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65105" h="711044">
                <a:moveTo>
                  <a:pt x="1065105" y="258643"/>
                </a:moveTo>
                <a:lnTo>
                  <a:pt x="1065102" y="258660"/>
                </a:lnTo>
                <a:lnTo>
                  <a:pt x="1065102" y="258659"/>
                </a:lnTo>
                <a:close/>
                <a:moveTo>
                  <a:pt x="518737" y="258643"/>
                </a:moveTo>
                <a:lnTo>
                  <a:pt x="518734" y="258660"/>
                </a:lnTo>
                <a:lnTo>
                  <a:pt x="518734" y="258659"/>
                </a:lnTo>
                <a:close/>
                <a:moveTo>
                  <a:pt x="806442" y="0"/>
                </a:moveTo>
                <a:cubicBezTo>
                  <a:pt x="913591" y="0"/>
                  <a:pt x="1005513" y="65138"/>
                  <a:pt x="1044777" y="157975"/>
                </a:cubicBezTo>
                <a:lnTo>
                  <a:pt x="1065102" y="258659"/>
                </a:lnTo>
                <a:lnTo>
                  <a:pt x="1044779" y="359329"/>
                </a:lnTo>
                <a:cubicBezTo>
                  <a:pt x="1005513" y="452165"/>
                  <a:pt x="913589" y="517291"/>
                  <a:pt x="806444" y="517253"/>
                </a:cubicBezTo>
                <a:cubicBezTo>
                  <a:pt x="794370" y="517253"/>
                  <a:pt x="782493" y="516115"/>
                  <a:pt x="770815" y="514432"/>
                </a:cubicBezTo>
                <a:cubicBezTo>
                  <a:pt x="778782" y="597969"/>
                  <a:pt x="826387" y="669773"/>
                  <a:pt x="894676" y="711044"/>
                </a:cubicBezTo>
                <a:cubicBezTo>
                  <a:pt x="694302" y="653200"/>
                  <a:pt x="529324" y="471348"/>
                  <a:pt x="547781" y="254150"/>
                </a:cubicBezTo>
                <a:cubicBezTo>
                  <a:pt x="559905" y="111787"/>
                  <a:pt x="663582" y="0"/>
                  <a:pt x="806442" y="0"/>
                </a:cubicBezTo>
                <a:close/>
                <a:moveTo>
                  <a:pt x="260074" y="0"/>
                </a:moveTo>
                <a:cubicBezTo>
                  <a:pt x="367223" y="0"/>
                  <a:pt x="459145" y="65138"/>
                  <a:pt x="498409" y="157975"/>
                </a:cubicBezTo>
                <a:lnTo>
                  <a:pt x="518734" y="258659"/>
                </a:lnTo>
                <a:lnTo>
                  <a:pt x="498410" y="359329"/>
                </a:lnTo>
                <a:cubicBezTo>
                  <a:pt x="459142" y="452165"/>
                  <a:pt x="367208" y="517291"/>
                  <a:pt x="260026" y="517253"/>
                </a:cubicBezTo>
                <a:cubicBezTo>
                  <a:pt x="247902" y="517253"/>
                  <a:pt x="236075" y="516115"/>
                  <a:pt x="224396" y="514432"/>
                </a:cubicBezTo>
                <a:cubicBezTo>
                  <a:pt x="232363" y="597969"/>
                  <a:pt x="279968" y="669773"/>
                  <a:pt x="348257" y="711044"/>
                </a:cubicBezTo>
                <a:cubicBezTo>
                  <a:pt x="147934" y="653200"/>
                  <a:pt x="-17044" y="471348"/>
                  <a:pt x="1413" y="254150"/>
                </a:cubicBezTo>
                <a:cubicBezTo>
                  <a:pt x="13537" y="111787"/>
                  <a:pt x="117209" y="0"/>
                  <a:pt x="260074" y="0"/>
                </a:cubicBezTo>
                <a:close/>
              </a:path>
            </a:pathLst>
          </a:custGeom>
          <a:solidFill>
            <a:schemeClr val="accent1"/>
          </a:solidFill>
        </p:spPr>
        <p:txBody>
          <a:bodyPr wrap="square">
            <a:noAutofit/>
          </a:bodyPr>
          <a:lstStyle>
            <a:lvl1pPr>
              <a:defRPr/>
            </a:lvl1pPr>
          </a:lstStyle>
          <a:p>
            <a:pPr lvl="0"/>
            <a:r>
              <a:rPr lang="en-US" dirty="0"/>
              <a:t> </a:t>
            </a:r>
            <a:endParaRPr lang="en-GB" dirty="0"/>
          </a:p>
        </p:txBody>
      </p:sp>
      <p:sp>
        <p:nvSpPr>
          <p:cNvPr id="28" name="Text Placeholder 2">
            <a:extLst>
              <a:ext uri="{FF2B5EF4-FFF2-40B4-BE49-F238E27FC236}">
                <a16:creationId xmlns:a16="http://schemas.microsoft.com/office/drawing/2014/main" id="{98917406-088C-4DBA-BC62-016AE6C40C0C}"/>
              </a:ext>
            </a:extLst>
          </p:cNvPr>
          <p:cNvSpPr>
            <a:spLocks noGrp="1"/>
          </p:cNvSpPr>
          <p:nvPr>
            <p:ph type="body" sz="quarter" idx="13" hasCustomPrompt="1"/>
          </p:nvPr>
        </p:nvSpPr>
        <p:spPr>
          <a:xfrm>
            <a:off x="4747967" y="2275587"/>
            <a:ext cx="5876490" cy="2238778"/>
          </a:xfrm>
        </p:spPr>
        <p:txBody>
          <a:bodyPr anchor="t"/>
          <a:lstStyle>
            <a:lvl1pPr>
              <a:defRPr sz="2400">
                <a:solidFill>
                  <a:schemeClr val="tx2"/>
                </a:solidFill>
                <a:latin typeface="+mn-lt"/>
              </a:defRPr>
            </a:lvl1pPr>
            <a:lvl2pPr>
              <a:buClr>
                <a:schemeClr val="accent1"/>
              </a:buClr>
              <a:defRPr sz="2400">
                <a:solidFill>
                  <a:schemeClr val="tx2"/>
                </a:solidFill>
                <a:latin typeface="+mn-lt"/>
              </a:defRPr>
            </a:lvl2pPr>
            <a:lvl3pPr>
              <a:buClr>
                <a:schemeClr val="accent1"/>
              </a:buClr>
              <a:defRPr sz="2000">
                <a:solidFill>
                  <a:schemeClr val="tx2"/>
                </a:solidFill>
                <a:latin typeface="+mn-lt"/>
              </a:defRPr>
            </a:lvl3pPr>
            <a:lvl4pPr>
              <a:buClr>
                <a:schemeClr val="accent1"/>
              </a:buClr>
              <a:defRPr sz="1800">
                <a:solidFill>
                  <a:schemeClr val="tx2"/>
                </a:solidFill>
                <a:latin typeface="+mn-lt"/>
              </a:defRPr>
            </a:lvl4pPr>
            <a:lvl5pPr>
              <a:buClr>
                <a:schemeClr val="accent1"/>
              </a:buClr>
              <a:defRPr sz="160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0" name="Text Placeholder 29">
            <a:extLst>
              <a:ext uri="{FF2B5EF4-FFF2-40B4-BE49-F238E27FC236}">
                <a16:creationId xmlns:a16="http://schemas.microsoft.com/office/drawing/2014/main" id="{1664BCFA-83B6-4F9A-9D91-03DD00C18C9D}"/>
              </a:ext>
            </a:extLst>
          </p:cNvPr>
          <p:cNvSpPr>
            <a:spLocks noGrp="1"/>
          </p:cNvSpPr>
          <p:nvPr>
            <p:ph type="body" sz="quarter" idx="17" hasCustomPrompt="1"/>
          </p:nvPr>
        </p:nvSpPr>
        <p:spPr>
          <a:xfrm>
            <a:off x="5365680" y="2015789"/>
            <a:ext cx="5256000" cy="7200"/>
          </a:xfrm>
          <a:solidFill>
            <a:schemeClr val="accent2"/>
          </a:solidFill>
        </p:spPr>
        <p:txBody>
          <a:bodyPr/>
          <a:lstStyle/>
          <a:p>
            <a:pPr lvl="0"/>
            <a:r>
              <a:rPr lang="en-GB" dirty="0"/>
              <a:t> </a:t>
            </a:r>
          </a:p>
        </p:txBody>
      </p:sp>
      <p:sp>
        <p:nvSpPr>
          <p:cNvPr id="33" name="Text Placeholder 2">
            <a:extLst>
              <a:ext uri="{FF2B5EF4-FFF2-40B4-BE49-F238E27FC236}">
                <a16:creationId xmlns:a16="http://schemas.microsoft.com/office/drawing/2014/main" id="{E5A73E1F-88CD-48BB-969D-29B4CD53A7BD}"/>
              </a:ext>
            </a:extLst>
          </p:cNvPr>
          <p:cNvSpPr>
            <a:spLocks noGrp="1"/>
          </p:cNvSpPr>
          <p:nvPr>
            <p:ph type="body" sz="quarter" idx="18" hasCustomPrompt="1"/>
          </p:nvPr>
        </p:nvSpPr>
        <p:spPr>
          <a:xfrm>
            <a:off x="5053771" y="4654456"/>
            <a:ext cx="2387159" cy="271784"/>
          </a:xfrm>
        </p:spPr>
        <p:txBody>
          <a:bodyPr anchor="t"/>
          <a:lstStyle>
            <a:lvl1pPr>
              <a:defRPr sz="1400" b="1" i="1">
                <a:solidFill>
                  <a:schemeClr val="tx2"/>
                </a:solidFill>
                <a:latin typeface="+mn-lt"/>
              </a:defRPr>
            </a:lvl1pPr>
            <a:lvl2pPr>
              <a:buClr>
                <a:schemeClr val="accent1"/>
              </a:buClr>
              <a:defRPr sz="1400" b="1" i="1">
                <a:solidFill>
                  <a:schemeClr val="tx2"/>
                </a:solidFill>
                <a:latin typeface="+mn-lt"/>
              </a:defRPr>
            </a:lvl2pPr>
            <a:lvl3pPr>
              <a:buClr>
                <a:schemeClr val="accent1"/>
              </a:buClr>
              <a:defRPr sz="1200" b="1" i="1">
                <a:solidFill>
                  <a:schemeClr val="tx2"/>
                </a:solidFill>
                <a:latin typeface="+mn-lt"/>
              </a:defRPr>
            </a:lvl3pPr>
            <a:lvl4pPr>
              <a:buClr>
                <a:schemeClr val="accent1"/>
              </a:buClr>
              <a:defRPr sz="1100" b="1" i="1">
                <a:solidFill>
                  <a:schemeClr val="tx2"/>
                </a:solidFill>
                <a:latin typeface="+mn-lt"/>
              </a:defRPr>
            </a:lvl4pPr>
            <a:lvl5pPr>
              <a:buClr>
                <a:schemeClr val="accent1"/>
              </a:buClr>
              <a:defRPr sz="1050" b="1" i="1">
                <a:solidFill>
                  <a:schemeClr val="tx2"/>
                </a:solidFill>
                <a:latin typeface="+mn-lt"/>
              </a:defRPr>
            </a:lvl5pPr>
          </a:lstStyle>
          <a:p>
            <a:pPr lvl="0"/>
            <a:r>
              <a:rPr lang="en-US" dirty="0"/>
              <a:t>- Add reference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322187971"/>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3">
    <p:bg>
      <p:bgRef idx="1001">
        <a:schemeClr val="bg1"/>
      </p:bgRef>
    </p:bg>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41771C58-5E6A-471A-BCFE-6BA4B3EA344C}"/>
              </a:ext>
            </a:extLst>
          </p:cNvPr>
          <p:cNvSpPr/>
          <p:nvPr/>
        </p:nvSpPr>
        <p:spPr>
          <a:xfrm flipV="1">
            <a:off x="11248572" y="-3"/>
            <a:ext cx="943430" cy="3309259"/>
          </a:xfrm>
          <a:custGeom>
            <a:avLst/>
            <a:gdLst>
              <a:gd name="connsiteX0" fmla="*/ 754231 w 754231"/>
              <a:gd name="connsiteY0" fmla="*/ 0 h 2949516"/>
              <a:gd name="connsiteX1" fmla="*/ 754231 w 754231"/>
              <a:gd name="connsiteY1" fmla="*/ 2949516 h 2949516"/>
              <a:gd name="connsiteX2" fmla="*/ 7207 w 754231"/>
              <a:gd name="connsiteY2" fmla="*/ 2949516 h 2949516"/>
              <a:gd name="connsiteX3" fmla="*/ 1318 w 754231"/>
              <a:gd name="connsiteY3" fmla="*/ 2838768 h 2949516"/>
              <a:gd name="connsiteX4" fmla="*/ 1267 w 754231"/>
              <a:gd name="connsiteY4" fmla="*/ 2829255 h 2949516"/>
              <a:gd name="connsiteX5" fmla="*/ 890 w 754231"/>
              <a:gd name="connsiteY5" fmla="*/ 2823331 h 2949516"/>
              <a:gd name="connsiteX6" fmla="*/ 1123 w 754231"/>
              <a:gd name="connsiteY6" fmla="*/ 2802255 h 2949516"/>
              <a:gd name="connsiteX7" fmla="*/ 0 w 754231"/>
              <a:gd name="connsiteY7" fmla="*/ 2591788 h 2949516"/>
              <a:gd name="connsiteX8" fmla="*/ 4671 w 754231"/>
              <a:gd name="connsiteY8" fmla="*/ 2481632 h 2949516"/>
              <a:gd name="connsiteX9" fmla="*/ 5159 w 754231"/>
              <a:gd name="connsiteY9" fmla="*/ 2437561 h 2949516"/>
              <a:gd name="connsiteX10" fmla="*/ 7889 w 754231"/>
              <a:gd name="connsiteY10" fmla="*/ 2405742 h 2949516"/>
              <a:gd name="connsiteX11" fmla="*/ 10460 w 754231"/>
              <a:gd name="connsiteY11" fmla="*/ 2345131 h 2949516"/>
              <a:gd name="connsiteX12" fmla="*/ 32666 w 754231"/>
              <a:gd name="connsiteY12" fmla="*/ 2099253 h 2949516"/>
              <a:gd name="connsiteX13" fmla="*/ 36664 w 754231"/>
              <a:gd name="connsiteY13" fmla="*/ 2070427 h 2949516"/>
              <a:gd name="connsiteX14" fmla="*/ 38136 w 754231"/>
              <a:gd name="connsiteY14" fmla="*/ 2053275 h 2949516"/>
              <a:gd name="connsiteX15" fmla="*/ 44530 w 754231"/>
              <a:gd name="connsiteY15" fmla="*/ 2013696 h 2949516"/>
              <a:gd name="connsiteX16" fmla="*/ 66590 w 754231"/>
              <a:gd name="connsiteY16" fmla="*/ 1854610 h 2949516"/>
              <a:gd name="connsiteX17" fmla="*/ 92736 w 754231"/>
              <a:gd name="connsiteY17" fmla="*/ 1715341 h 2949516"/>
              <a:gd name="connsiteX18" fmla="*/ 99704 w 754231"/>
              <a:gd name="connsiteY18" fmla="*/ 1672213 h 2949516"/>
              <a:gd name="connsiteX19" fmla="*/ 104931 w 754231"/>
              <a:gd name="connsiteY19" fmla="*/ 1650381 h 2949516"/>
              <a:gd name="connsiteX20" fmla="*/ 112201 w 754231"/>
              <a:gd name="connsiteY20" fmla="*/ 1611659 h 2949516"/>
              <a:gd name="connsiteX21" fmla="*/ 169467 w 754231"/>
              <a:gd name="connsiteY21" fmla="*/ 1370855 h 2949516"/>
              <a:gd name="connsiteX22" fmla="*/ 183333 w 754231"/>
              <a:gd name="connsiteY22" fmla="*/ 1322912 h 2949516"/>
              <a:gd name="connsiteX23" fmla="*/ 189749 w 754231"/>
              <a:gd name="connsiteY23" fmla="*/ 1296117 h 2949516"/>
              <a:gd name="connsiteX24" fmla="*/ 203407 w 754231"/>
              <a:gd name="connsiteY24" fmla="*/ 1253508 h 2949516"/>
              <a:gd name="connsiteX25" fmla="*/ 238360 w 754231"/>
              <a:gd name="connsiteY25" fmla="*/ 1132655 h 2949516"/>
              <a:gd name="connsiteX26" fmla="*/ 297907 w 754231"/>
              <a:gd name="connsiteY26" fmla="*/ 958693 h 2949516"/>
              <a:gd name="connsiteX27" fmla="*/ 308154 w 754231"/>
              <a:gd name="connsiteY27" fmla="*/ 926725 h 2949516"/>
              <a:gd name="connsiteX28" fmla="*/ 312571 w 754231"/>
              <a:gd name="connsiteY28" fmla="*/ 915856 h 2949516"/>
              <a:gd name="connsiteX29" fmla="*/ 318849 w 754231"/>
              <a:gd name="connsiteY29" fmla="*/ 897515 h 2949516"/>
              <a:gd name="connsiteX30" fmla="*/ 410903 w 754231"/>
              <a:gd name="connsiteY30" fmla="*/ 665891 h 2949516"/>
              <a:gd name="connsiteX31" fmla="*/ 441034 w 754231"/>
              <a:gd name="connsiteY31" fmla="*/ 599675 h 2949516"/>
              <a:gd name="connsiteX32" fmla="*/ 454806 w 754231"/>
              <a:gd name="connsiteY32" fmla="*/ 565779 h 2949516"/>
              <a:gd name="connsiteX33" fmla="*/ 473837 w 754231"/>
              <a:gd name="connsiteY33" fmla="*/ 527585 h 2949516"/>
              <a:gd name="connsiteX34" fmla="*/ 514492 w 754231"/>
              <a:gd name="connsiteY34" fmla="*/ 438240 h 2949516"/>
              <a:gd name="connsiteX35" fmla="*/ 629587 w 754231"/>
              <a:gd name="connsiteY35" fmla="*/ 215017 h 2949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754231" h="2949516">
                <a:moveTo>
                  <a:pt x="754231" y="0"/>
                </a:moveTo>
                <a:lnTo>
                  <a:pt x="754231" y="2949516"/>
                </a:lnTo>
                <a:lnTo>
                  <a:pt x="7207" y="2949516"/>
                </a:lnTo>
                <a:lnTo>
                  <a:pt x="1318" y="2838768"/>
                </a:lnTo>
                <a:lnTo>
                  <a:pt x="1267" y="2829255"/>
                </a:lnTo>
                <a:lnTo>
                  <a:pt x="890" y="2823331"/>
                </a:lnTo>
                <a:lnTo>
                  <a:pt x="1123" y="2802255"/>
                </a:lnTo>
                <a:lnTo>
                  <a:pt x="0" y="2591788"/>
                </a:lnTo>
                <a:lnTo>
                  <a:pt x="4671" y="2481632"/>
                </a:lnTo>
                <a:lnTo>
                  <a:pt x="5159" y="2437561"/>
                </a:lnTo>
                <a:lnTo>
                  <a:pt x="7889" y="2405742"/>
                </a:lnTo>
                <a:lnTo>
                  <a:pt x="10460" y="2345131"/>
                </a:lnTo>
                <a:cubicBezTo>
                  <a:pt x="15906" y="2263016"/>
                  <a:pt x="23310" y="2181031"/>
                  <a:pt x="32666" y="2099253"/>
                </a:cubicBezTo>
                <a:lnTo>
                  <a:pt x="36664" y="2070427"/>
                </a:lnTo>
                <a:lnTo>
                  <a:pt x="38136" y="2053275"/>
                </a:lnTo>
                <a:lnTo>
                  <a:pt x="44530" y="2013696"/>
                </a:lnTo>
                <a:lnTo>
                  <a:pt x="66590" y="1854610"/>
                </a:lnTo>
                <a:lnTo>
                  <a:pt x="92736" y="1715341"/>
                </a:lnTo>
                <a:lnTo>
                  <a:pt x="99704" y="1672213"/>
                </a:lnTo>
                <a:lnTo>
                  <a:pt x="104931" y="1650381"/>
                </a:lnTo>
                <a:lnTo>
                  <a:pt x="112201" y="1611659"/>
                </a:lnTo>
                <a:cubicBezTo>
                  <a:pt x="129348" y="1531007"/>
                  <a:pt x="148439" y="1450714"/>
                  <a:pt x="169467" y="1370855"/>
                </a:cubicBezTo>
                <a:lnTo>
                  <a:pt x="183333" y="1322912"/>
                </a:lnTo>
                <a:lnTo>
                  <a:pt x="189749" y="1296117"/>
                </a:lnTo>
                <a:lnTo>
                  <a:pt x="203407" y="1253508"/>
                </a:lnTo>
                <a:lnTo>
                  <a:pt x="238360" y="1132655"/>
                </a:lnTo>
                <a:lnTo>
                  <a:pt x="297907" y="958693"/>
                </a:lnTo>
                <a:lnTo>
                  <a:pt x="308154" y="926725"/>
                </a:lnTo>
                <a:lnTo>
                  <a:pt x="312571" y="915856"/>
                </a:lnTo>
                <a:lnTo>
                  <a:pt x="318849" y="897515"/>
                </a:lnTo>
                <a:cubicBezTo>
                  <a:pt x="347607" y="819696"/>
                  <a:pt x="378294" y="742463"/>
                  <a:pt x="410903" y="665891"/>
                </a:cubicBezTo>
                <a:lnTo>
                  <a:pt x="441034" y="599675"/>
                </a:lnTo>
                <a:lnTo>
                  <a:pt x="454806" y="565779"/>
                </a:lnTo>
                <a:lnTo>
                  <a:pt x="473837" y="527585"/>
                </a:lnTo>
                <a:lnTo>
                  <a:pt x="514492" y="438240"/>
                </a:lnTo>
                <a:cubicBezTo>
                  <a:pt x="550941" y="363069"/>
                  <a:pt x="589308" y="288636"/>
                  <a:pt x="629587" y="21501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33" name="Freeform: Shape 32">
            <a:extLst>
              <a:ext uri="{FF2B5EF4-FFF2-40B4-BE49-F238E27FC236}">
                <a16:creationId xmlns:a16="http://schemas.microsoft.com/office/drawing/2014/main" id="{58C935A8-BE45-4DCE-AECF-03290A8A95BC}"/>
              </a:ext>
            </a:extLst>
          </p:cNvPr>
          <p:cNvSpPr/>
          <p:nvPr/>
        </p:nvSpPr>
        <p:spPr>
          <a:xfrm>
            <a:off x="1089771" y="1"/>
            <a:ext cx="8625729" cy="4542447"/>
          </a:xfrm>
          <a:custGeom>
            <a:avLst/>
            <a:gdLst>
              <a:gd name="connsiteX0" fmla="*/ 0 w 8625729"/>
              <a:gd name="connsiteY0" fmla="*/ 0 h 4542447"/>
              <a:gd name="connsiteX1" fmla="*/ 2594905 w 8625729"/>
              <a:gd name="connsiteY1" fmla="*/ 0 h 4542447"/>
              <a:gd name="connsiteX2" fmla="*/ 2663764 w 8625729"/>
              <a:gd name="connsiteY2" fmla="*/ 229650 h 4542447"/>
              <a:gd name="connsiteX3" fmla="*/ 3201901 w 8625729"/>
              <a:gd name="connsiteY3" fmla="*/ 1125323 h 4542447"/>
              <a:gd name="connsiteX4" fmla="*/ 6919392 w 8625729"/>
              <a:gd name="connsiteY4" fmla="*/ 1293336 h 4542447"/>
              <a:gd name="connsiteX5" fmla="*/ 8625729 w 8625729"/>
              <a:gd name="connsiteY5" fmla="*/ 3247844 h 4542447"/>
              <a:gd name="connsiteX6" fmla="*/ 1249410 w 8625729"/>
              <a:gd name="connsiteY6" fmla="*/ 2758624 h 4542447"/>
              <a:gd name="connsiteX7" fmla="*/ 33166 w 8625729"/>
              <a:gd name="connsiteY7" fmla="*/ 220809 h 4542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25729" h="4542447">
                <a:moveTo>
                  <a:pt x="0" y="0"/>
                </a:moveTo>
                <a:lnTo>
                  <a:pt x="2594905" y="0"/>
                </a:lnTo>
                <a:lnTo>
                  <a:pt x="2663764" y="229650"/>
                </a:lnTo>
                <a:cubicBezTo>
                  <a:pt x="2777782" y="551884"/>
                  <a:pt x="2956860" y="857085"/>
                  <a:pt x="3201901" y="1125323"/>
                </a:cubicBezTo>
                <a:cubicBezTo>
                  <a:pt x="4182062" y="2198275"/>
                  <a:pt x="5846439" y="2273496"/>
                  <a:pt x="6919392" y="1293336"/>
                </a:cubicBezTo>
                <a:lnTo>
                  <a:pt x="8625729" y="3247844"/>
                </a:lnTo>
                <a:cubicBezTo>
                  <a:pt x="6453720" y="5149661"/>
                  <a:pt x="3151231" y="4930629"/>
                  <a:pt x="1249410" y="2758624"/>
                </a:cubicBezTo>
                <a:cubicBezTo>
                  <a:pt x="595660" y="2011997"/>
                  <a:pt x="192518" y="1131788"/>
                  <a:pt x="33166" y="220809"/>
                </a:cubicBezTo>
                <a:close/>
              </a:path>
            </a:pathLst>
          </a:custGeom>
          <a:solidFill>
            <a:schemeClr val="tx1">
              <a:alpha val="7000"/>
            </a:schemeClr>
          </a:solidFill>
          <a:ln w="104905" cap="flat">
            <a:noFill/>
            <a:prstDash val="solid"/>
            <a:miter/>
          </a:ln>
        </p:spPr>
        <p:txBody>
          <a:bodyPr wrap="square" rtlCol="0" anchor="ctr">
            <a:noAutofit/>
          </a:bodyPr>
          <a:lstStyle/>
          <a:p>
            <a:endParaRPr lang="en-GB"/>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lvl1pPr>
              <a:defRPr>
                <a:solidFill>
                  <a:schemeClr val="tx2"/>
                </a:solidFill>
              </a:defRPr>
            </a:lvl1pPr>
          </a:lstStyle>
          <a:p>
            <a:fld id="{21F79131-C817-4EAF-B3BC-6511779B5E04}" type="slidenum">
              <a:rPr lang="en-GB" smtClean="0"/>
              <a:pPr/>
              <a:t>‹#›</a:t>
            </a:fld>
            <a:endParaRPr lang="en-GB" dirty="0"/>
          </a:p>
        </p:txBody>
      </p:sp>
      <p:sp>
        <p:nvSpPr>
          <p:cNvPr id="12" name="Text Placeholder 11">
            <a:extLst>
              <a:ext uri="{FF2B5EF4-FFF2-40B4-BE49-F238E27FC236}">
                <a16:creationId xmlns:a16="http://schemas.microsoft.com/office/drawing/2014/main" id="{A42C3708-7895-4A31-9370-E2F78782D8F8}"/>
              </a:ext>
            </a:extLst>
          </p:cNvPr>
          <p:cNvSpPr>
            <a:spLocks noGrp="1"/>
          </p:cNvSpPr>
          <p:nvPr>
            <p:ph type="body" sz="quarter" idx="15" hasCustomPrompt="1"/>
          </p:nvPr>
        </p:nvSpPr>
        <p:spPr>
          <a:xfrm>
            <a:off x="774359" y="1607540"/>
            <a:ext cx="437274" cy="291916"/>
          </a:xfrm>
          <a:custGeom>
            <a:avLst/>
            <a:gdLst>
              <a:gd name="connsiteX0" fmla="*/ 1065105 w 1065105"/>
              <a:gd name="connsiteY0" fmla="*/ 258643 h 711044"/>
              <a:gd name="connsiteX1" fmla="*/ 1065102 w 1065105"/>
              <a:gd name="connsiteY1" fmla="*/ 258660 h 711044"/>
              <a:gd name="connsiteX2" fmla="*/ 1065102 w 1065105"/>
              <a:gd name="connsiteY2" fmla="*/ 258659 h 711044"/>
              <a:gd name="connsiteX3" fmla="*/ 518737 w 1065105"/>
              <a:gd name="connsiteY3" fmla="*/ 258643 h 711044"/>
              <a:gd name="connsiteX4" fmla="*/ 518734 w 1065105"/>
              <a:gd name="connsiteY4" fmla="*/ 258660 h 711044"/>
              <a:gd name="connsiteX5" fmla="*/ 518734 w 1065105"/>
              <a:gd name="connsiteY5" fmla="*/ 258659 h 711044"/>
              <a:gd name="connsiteX6" fmla="*/ 806442 w 1065105"/>
              <a:gd name="connsiteY6" fmla="*/ 0 h 711044"/>
              <a:gd name="connsiteX7" fmla="*/ 1044777 w 1065105"/>
              <a:gd name="connsiteY7" fmla="*/ 157975 h 711044"/>
              <a:gd name="connsiteX8" fmla="*/ 1065102 w 1065105"/>
              <a:gd name="connsiteY8" fmla="*/ 258659 h 711044"/>
              <a:gd name="connsiteX9" fmla="*/ 1044779 w 1065105"/>
              <a:gd name="connsiteY9" fmla="*/ 359329 h 711044"/>
              <a:gd name="connsiteX10" fmla="*/ 806444 w 1065105"/>
              <a:gd name="connsiteY10" fmla="*/ 517253 h 711044"/>
              <a:gd name="connsiteX11" fmla="*/ 770815 w 1065105"/>
              <a:gd name="connsiteY11" fmla="*/ 514432 h 711044"/>
              <a:gd name="connsiteX12" fmla="*/ 894676 w 1065105"/>
              <a:gd name="connsiteY12" fmla="*/ 711044 h 711044"/>
              <a:gd name="connsiteX13" fmla="*/ 547781 w 1065105"/>
              <a:gd name="connsiteY13" fmla="*/ 254150 h 711044"/>
              <a:gd name="connsiteX14" fmla="*/ 806442 w 1065105"/>
              <a:gd name="connsiteY14" fmla="*/ 0 h 711044"/>
              <a:gd name="connsiteX15" fmla="*/ 260074 w 1065105"/>
              <a:gd name="connsiteY15" fmla="*/ 0 h 711044"/>
              <a:gd name="connsiteX16" fmla="*/ 498409 w 1065105"/>
              <a:gd name="connsiteY16" fmla="*/ 157975 h 711044"/>
              <a:gd name="connsiteX17" fmla="*/ 518734 w 1065105"/>
              <a:gd name="connsiteY17" fmla="*/ 258659 h 711044"/>
              <a:gd name="connsiteX18" fmla="*/ 498410 w 1065105"/>
              <a:gd name="connsiteY18" fmla="*/ 359329 h 711044"/>
              <a:gd name="connsiteX19" fmla="*/ 260026 w 1065105"/>
              <a:gd name="connsiteY19" fmla="*/ 517253 h 711044"/>
              <a:gd name="connsiteX20" fmla="*/ 224396 w 1065105"/>
              <a:gd name="connsiteY20" fmla="*/ 514432 h 711044"/>
              <a:gd name="connsiteX21" fmla="*/ 348257 w 1065105"/>
              <a:gd name="connsiteY21" fmla="*/ 711044 h 711044"/>
              <a:gd name="connsiteX22" fmla="*/ 1413 w 1065105"/>
              <a:gd name="connsiteY22" fmla="*/ 254150 h 711044"/>
              <a:gd name="connsiteX23" fmla="*/ 260074 w 1065105"/>
              <a:gd name="connsiteY23" fmla="*/ 0 h 711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65105" h="711044">
                <a:moveTo>
                  <a:pt x="1065105" y="258643"/>
                </a:moveTo>
                <a:lnTo>
                  <a:pt x="1065102" y="258660"/>
                </a:lnTo>
                <a:lnTo>
                  <a:pt x="1065102" y="258659"/>
                </a:lnTo>
                <a:close/>
                <a:moveTo>
                  <a:pt x="518737" y="258643"/>
                </a:moveTo>
                <a:lnTo>
                  <a:pt x="518734" y="258660"/>
                </a:lnTo>
                <a:lnTo>
                  <a:pt x="518734" y="258659"/>
                </a:lnTo>
                <a:close/>
                <a:moveTo>
                  <a:pt x="806442" y="0"/>
                </a:moveTo>
                <a:cubicBezTo>
                  <a:pt x="913591" y="0"/>
                  <a:pt x="1005513" y="65138"/>
                  <a:pt x="1044777" y="157975"/>
                </a:cubicBezTo>
                <a:lnTo>
                  <a:pt x="1065102" y="258659"/>
                </a:lnTo>
                <a:lnTo>
                  <a:pt x="1044779" y="359329"/>
                </a:lnTo>
                <a:cubicBezTo>
                  <a:pt x="1005513" y="452165"/>
                  <a:pt x="913589" y="517291"/>
                  <a:pt x="806444" y="517253"/>
                </a:cubicBezTo>
                <a:cubicBezTo>
                  <a:pt x="794370" y="517253"/>
                  <a:pt x="782493" y="516115"/>
                  <a:pt x="770815" y="514432"/>
                </a:cubicBezTo>
                <a:cubicBezTo>
                  <a:pt x="778782" y="597969"/>
                  <a:pt x="826387" y="669773"/>
                  <a:pt x="894676" y="711044"/>
                </a:cubicBezTo>
                <a:cubicBezTo>
                  <a:pt x="694302" y="653200"/>
                  <a:pt x="529324" y="471348"/>
                  <a:pt x="547781" y="254150"/>
                </a:cubicBezTo>
                <a:cubicBezTo>
                  <a:pt x="559905" y="111787"/>
                  <a:pt x="663582" y="0"/>
                  <a:pt x="806442" y="0"/>
                </a:cubicBezTo>
                <a:close/>
                <a:moveTo>
                  <a:pt x="260074" y="0"/>
                </a:moveTo>
                <a:cubicBezTo>
                  <a:pt x="367223" y="0"/>
                  <a:pt x="459145" y="65138"/>
                  <a:pt x="498409" y="157975"/>
                </a:cubicBezTo>
                <a:lnTo>
                  <a:pt x="518734" y="258659"/>
                </a:lnTo>
                <a:lnTo>
                  <a:pt x="498410" y="359329"/>
                </a:lnTo>
                <a:cubicBezTo>
                  <a:pt x="459142" y="452165"/>
                  <a:pt x="367208" y="517291"/>
                  <a:pt x="260026" y="517253"/>
                </a:cubicBezTo>
                <a:cubicBezTo>
                  <a:pt x="247902" y="517253"/>
                  <a:pt x="236075" y="516115"/>
                  <a:pt x="224396" y="514432"/>
                </a:cubicBezTo>
                <a:cubicBezTo>
                  <a:pt x="232363" y="597969"/>
                  <a:pt x="279968" y="669773"/>
                  <a:pt x="348257" y="711044"/>
                </a:cubicBezTo>
                <a:cubicBezTo>
                  <a:pt x="147934" y="653200"/>
                  <a:pt x="-17044" y="471348"/>
                  <a:pt x="1413" y="254150"/>
                </a:cubicBezTo>
                <a:cubicBezTo>
                  <a:pt x="13537" y="111787"/>
                  <a:pt x="117209" y="0"/>
                  <a:pt x="260074" y="0"/>
                </a:cubicBezTo>
                <a:close/>
              </a:path>
            </a:pathLst>
          </a:custGeom>
          <a:solidFill>
            <a:schemeClr val="accent1"/>
          </a:solidFill>
        </p:spPr>
        <p:txBody>
          <a:bodyPr wrap="square">
            <a:noAutofit/>
          </a:bodyPr>
          <a:lstStyle>
            <a:lvl1pPr>
              <a:defRPr/>
            </a:lvl1pPr>
          </a:lstStyle>
          <a:p>
            <a:pPr lvl="0"/>
            <a:r>
              <a:rPr lang="en-US" dirty="0"/>
              <a:t> </a:t>
            </a:r>
            <a:endParaRPr lang="en-GB" dirty="0"/>
          </a:p>
        </p:txBody>
      </p:sp>
      <p:sp>
        <p:nvSpPr>
          <p:cNvPr id="13" name="Text Placeholder 2">
            <a:extLst>
              <a:ext uri="{FF2B5EF4-FFF2-40B4-BE49-F238E27FC236}">
                <a16:creationId xmlns:a16="http://schemas.microsoft.com/office/drawing/2014/main" id="{62CEB4EE-305B-458D-961B-0AB7C37CCF76}"/>
              </a:ext>
            </a:extLst>
          </p:cNvPr>
          <p:cNvSpPr>
            <a:spLocks noGrp="1"/>
          </p:cNvSpPr>
          <p:nvPr>
            <p:ph type="body" sz="quarter" idx="13" hasCustomPrompt="1"/>
          </p:nvPr>
        </p:nvSpPr>
        <p:spPr>
          <a:xfrm>
            <a:off x="683966" y="2237487"/>
            <a:ext cx="8447333" cy="2033176"/>
          </a:xfrm>
        </p:spPr>
        <p:txBody>
          <a:bodyPr anchor="t"/>
          <a:lstStyle>
            <a:lvl1pPr>
              <a:defRPr sz="4800">
                <a:solidFill>
                  <a:schemeClr val="tx2"/>
                </a:solidFill>
                <a:latin typeface="+mn-lt"/>
              </a:defRPr>
            </a:lvl1pPr>
            <a:lvl2pPr>
              <a:buClr>
                <a:schemeClr val="accent1"/>
              </a:buClr>
              <a:defRPr sz="4800">
                <a:solidFill>
                  <a:schemeClr val="tx2"/>
                </a:solidFill>
                <a:latin typeface="+mn-lt"/>
              </a:defRPr>
            </a:lvl2pPr>
            <a:lvl3pPr>
              <a:buClr>
                <a:schemeClr val="accent1"/>
              </a:buClr>
              <a:defRPr sz="4400">
                <a:solidFill>
                  <a:schemeClr val="tx2"/>
                </a:solidFill>
                <a:latin typeface="+mn-lt"/>
              </a:defRPr>
            </a:lvl3pPr>
            <a:lvl4pPr>
              <a:buClr>
                <a:schemeClr val="accent1"/>
              </a:buClr>
              <a:defRPr sz="4000">
                <a:solidFill>
                  <a:schemeClr val="tx2"/>
                </a:solidFill>
                <a:latin typeface="+mn-lt"/>
              </a:defRPr>
            </a:lvl4pPr>
            <a:lvl5pPr>
              <a:buClr>
                <a:schemeClr val="accent1"/>
              </a:buClr>
              <a:defRPr sz="360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Text Placeholder 2">
            <a:extLst>
              <a:ext uri="{FF2B5EF4-FFF2-40B4-BE49-F238E27FC236}">
                <a16:creationId xmlns:a16="http://schemas.microsoft.com/office/drawing/2014/main" id="{9D2265A0-7AA2-443C-B517-12418694D5C9}"/>
              </a:ext>
            </a:extLst>
          </p:cNvPr>
          <p:cNvSpPr>
            <a:spLocks noGrp="1"/>
          </p:cNvSpPr>
          <p:nvPr>
            <p:ph type="body" sz="quarter" idx="18" hasCustomPrompt="1"/>
          </p:nvPr>
        </p:nvSpPr>
        <p:spPr>
          <a:xfrm>
            <a:off x="989771" y="4349656"/>
            <a:ext cx="2387159" cy="271784"/>
          </a:xfrm>
        </p:spPr>
        <p:txBody>
          <a:bodyPr anchor="t"/>
          <a:lstStyle>
            <a:lvl1pPr>
              <a:defRPr sz="1400" b="1" i="1">
                <a:solidFill>
                  <a:schemeClr val="tx2"/>
                </a:solidFill>
                <a:latin typeface="+mn-lt"/>
              </a:defRPr>
            </a:lvl1pPr>
            <a:lvl2pPr>
              <a:buClr>
                <a:schemeClr val="accent1"/>
              </a:buClr>
              <a:defRPr sz="1400" b="1" i="1">
                <a:solidFill>
                  <a:schemeClr val="tx2"/>
                </a:solidFill>
                <a:latin typeface="+mn-lt"/>
              </a:defRPr>
            </a:lvl2pPr>
            <a:lvl3pPr>
              <a:buClr>
                <a:schemeClr val="accent1"/>
              </a:buClr>
              <a:defRPr sz="1200" b="1" i="1">
                <a:solidFill>
                  <a:schemeClr val="tx2"/>
                </a:solidFill>
                <a:latin typeface="+mn-lt"/>
              </a:defRPr>
            </a:lvl3pPr>
            <a:lvl4pPr>
              <a:buClr>
                <a:schemeClr val="accent1"/>
              </a:buClr>
              <a:defRPr sz="1100" b="1" i="1">
                <a:solidFill>
                  <a:schemeClr val="tx2"/>
                </a:solidFill>
                <a:latin typeface="+mn-lt"/>
              </a:defRPr>
            </a:lvl4pPr>
            <a:lvl5pPr>
              <a:buClr>
                <a:schemeClr val="accent1"/>
              </a:buClr>
              <a:defRPr sz="1050" b="1" i="1">
                <a:solidFill>
                  <a:schemeClr val="tx2"/>
                </a:solidFill>
                <a:latin typeface="+mn-lt"/>
              </a:defRPr>
            </a:lvl5pPr>
          </a:lstStyle>
          <a:p>
            <a:pPr lvl="0"/>
            <a:r>
              <a:rPr lang="en-US" dirty="0"/>
              <a:t>- Add reference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Text Placeholder 29">
            <a:extLst>
              <a:ext uri="{FF2B5EF4-FFF2-40B4-BE49-F238E27FC236}">
                <a16:creationId xmlns:a16="http://schemas.microsoft.com/office/drawing/2014/main" id="{652A178C-2CBC-46D0-B241-BEE19056F691}"/>
              </a:ext>
            </a:extLst>
          </p:cNvPr>
          <p:cNvSpPr>
            <a:spLocks noGrp="1"/>
          </p:cNvSpPr>
          <p:nvPr>
            <p:ph type="body" sz="quarter" idx="17" hasCustomPrompt="1"/>
          </p:nvPr>
        </p:nvSpPr>
        <p:spPr>
          <a:xfrm>
            <a:off x="1301680" y="1710989"/>
            <a:ext cx="7668000" cy="7200"/>
          </a:xfrm>
          <a:solidFill>
            <a:schemeClr val="accent2"/>
          </a:solidFill>
        </p:spPr>
        <p:txBody>
          <a:bodyPr/>
          <a:lstStyle/>
          <a:p>
            <a:pPr lvl="0"/>
            <a:r>
              <a:rPr lang="en-GB" dirty="0"/>
              <a:t> </a:t>
            </a:r>
          </a:p>
        </p:txBody>
      </p:sp>
      <p:sp>
        <p:nvSpPr>
          <p:cNvPr id="23" name="Freeform: Shape 22">
            <a:extLst>
              <a:ext uri="{FF2B5EF4-FFF2-40B4-BE49-F238E27FC236}">
                <a16:creationId xmlns:a16="http://schemas.microsoft.com/office/drawing/2014/main" id="{000CCA4D-D47B-4369-933E-27EDDFFCC000}"/>
              </a:ext>
            </a:extLst>
          </p:cNvPr>
          <p:cNvSpPr/>
          <p:nvPr/>
        </p:nvSpPr>
        <p:spPr>
          <a:xfrm>
            <a:off x="-2" y="5660574"/>
            <a:ext cx="4209214" cy="1197428"/>
          </a:xfrm>
          <a:custGeom>
            <a:avLst/>
            <a:gdLst>
              <a:gd name="connsiteX0" fmla="*/ 754746 w 4209214"/>
              <a:gd name="connsiteY0" fmla="*/ 0 h 1197428"/>
              <a:gd name="connsiteX1" fmla="*/ 4098136 w 4209214"/>
              <a:gd name="connsiteY1" fmla="*/ 1110138 h 1197428"/>
              <a:gd name="connsiteX2" fmla="*/ 4209214 w 4209214"/>
              <a:gd name="connsiteY2" fmla="*/ 1197428 h 1197428"/>
              <a:gd name="connsiteX3" fmla="*/ 0 w 4209214"/>
              <a:gd name="connsiteY3" fmla="*/ 1197428 h 1197428"/>
              <a:gd name="connsiteX4" fmla="*/ 0 w 4209214"/>
              <a:gd name="connsiteY4" fmla="*/ 51460 h 1197428"/>
              <a:gd name="connsiteX5" fmla="*/ 60528 w 4209214"/>
              <a:gd name="connsiteY5" fmla="*/ 42700 h 1197428"/>
              <a:gd name="connsiteX6" fmla="*/ 754746 w 4209214"/>
              <a:gd name="connsiteY6" fmla="*/ 0 h 1197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09214" h="1197428">
                <a:moveTo>
                  <a:pt x="754746" y="0"/>
                </a:moveTo>
                <a:cubicBezTo>
                  <a:pt x="2008501" y="0"/>
                  <a:pt x="3165819" y="412901"/>
                  <a:pt x="4098136" y="1110138"/>
                </a:cubicBezTo>
                <a:lnTo>
                  <a:pt x="4209214" y="1197428"/>
                </a:lnTo>
                <a:lnTo>
                  <a:pt x="0" y="1197428"/>
                </a:lnTo>
                <a:lnTo>
                  <a:pt x="0" y="51460"/>
                </a:lnTo>
                <a:lnTo>
                  <a:pt x="60528" y="42700"/>
                </a:lnTo>
                <a:cubicBezTo>
                  <a:pt x="287978" y="14516"/>
                  <a:pt x="519667" y="0"/>
                  <a:pt x="75474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a:xfrm>
            <a:off x="205740" y="6453983"/>
            <a:ext cx="3502660" cy="365125"/>
          </a:xfrm>
        </p:spPr>
        <p:txBody>
          <a:bodyPr/>
          <a:lstStyle>
            <a:lvl1pPr>
              <a:defRPr>
                <a:solidFill>
                  <a:schemeClr val="bg1"/>
                </a:solidFill>
              </a:defRPr>
            </a:lvl1pPr>
          </a:lstStyle>
          <a:p>
            <a:endParaRPr lang="en-GB"/>
          </a:p>
        </p:txBody>
      </p:sp>
      <p:pic>
        <p:nvPicPr>
          <p:cNvPr id="32" name="Picture 31" descr="A picture containing drawing&#10;&#10;Description automatically generated">
            <a:extLst>
              <a:ext uri="{FF2B5EF4-FFF2-40B4-BE49-F238E27FC236}">
                <a16:creationId xmlns:a16="http://schemas.microsoft.com/office/drawing/2014/main" id="{4E987A3B-2656-4803-8BEF-81E7C6244CC3}"/>
              </a:ext>
            </a:extLst>
          </p:cNvPr>
          <p:cNvPicPr>
            <a:picLocks/>
          </p:cNvPicPr>
          <p:nvPr/>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Tree>
    <p:extLst>
      <p:ext uri="{BB962C8B-B14F-4D97-AF65-F5344CB8AC3E}">
        <p14:creationId xmlns:p14="http://schemas.microsoft.com/office/powerpoint/2010/main" val="2970610130"/>
      </p:ext>
    </p:extLst>
  </p:cSld>
  <p:clrMapOvr>
    <a:overrideClrMapping bg1="lt1" tx1="dk1" bg2="lt2" tx2="dk2" accent1="accent1" accent2="accent2" accent3="accent3" accent4="accent4" accent5="accent5" accent6="accent6" hlink="hlink" folHlink="folHlink"/>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4">
    <p:bg>
      <p:bgPr>
        <a:solidFill>
          <a:schemeClr val="accent3"/>
        </a:solidFill>
        <a:effectLst/>
      </p:bgPr>
    </p:bg>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41771C58-5E6A-471A-BCFE-6BA4B3EA344C}"/>
              </a:ext>
            </a:extLst>
          </p:cNvPr>
          <p:cNvSpPr/>
          <p:nvPr/>
        </p:nvSpPr>
        <p:spPr>
          <a:xfrm flipV="1">
            <a:off x="11248572" y="-3"/>
            <a:ext cx="943430" cy="3309259"/>
          </a:xfrm>
          <a:custGeom>
            <a:avLst/>
            <a:gdLst>
              <a:gd name="connsiteX0" fmla="*/ 754231 w 754231"/>
              <a:gd name="connsiteY0" fmla="*/ 0 h 2949516"/>
              <a:gd name="connsiteX1" fmla="*/ 754231 w 754231"/>
              <a:gd name="connsiteY1" fmla="*/ 2949516 h 2949516"/>
              <a:gd name="connsiteX2" fmla="*/ 7207 w 754231"/>
              <a:gd name="connsiteY2" fmla="*/ 2949516 h 2949516"/>
              <a:gd name="connsiteX3" fmla="*/ 1318 w 754231"/>
              <a:gd name="connsiteY3" fmla="*/ 2838768 h 2949516"/>
              <a:gd name="connsiteX4" fmla="*/ 1267 w 754231"/>
              <a:gd name="connsiteY4" fmla="*/ 2829255 h 2949516"/>
              <a:gd name="connsiteX5" fmla="*/ 890 w 754231"/>
              <a:gd name="connsiteY5" fmla="*/ 2823331 h 2949516"/>
              <a:gd name="connsiteX6" fmla="*/ 1123 w 754231"/>
              <a:gd name="connsiteY6" fmla="*/ 2802255 h 2949516"/>
              <a:gd name="connsiteX7" fmla="*/ 0 w 754231"/>
              <a:gd name="connsiteY7" fmla="*/ 2591788 h 2949516"/>
              <a:gd name="connsiteX8" fmla="*/ 4671 w 754231"/>
              <a:gd name="connsiteY8" fmla="*/ 2481632 h 2949516"/>
              <a:gd name="connsiteX9" fmla="*/ 5159 w 754231"/>
              <a:gd name="connsiteY9" fmla="*/ 2437561 h 2949516"/>
              <a:gd name="connsiteX10" fmla="*/ 7889 w 754231"/>
              <a:gd name="connsiteY10" fmla="*/ 2405742 h 2949516"/>
              <a:gd name="connsiteX11" fmla="*/ 10460 w 754231"/>
              <a:gd name="connsiteY11" fmla="*/ 2345131 h 2949516"/>
              <a:gd name="connsiteX12" fmla="*/ 32666 w 754231"/>
              <a:gd name="connsiteY12" fmla="*/ 2099253 h 2949516"/>
              <a:gd name="connsiteX13" fmla="*/ 36664 w 754231"/>
              <a:gd name="connsiteY13" fmla="*/ 2070427 h 2949516"/>
              <a:gd name="connsiteX14" fmla="*/ 38136 w 754231"/>
              <a:gd name="connsiteY14" fmla="*/ 2053275 h 2949516"/>
              <a:gd name="connsiteX15" fmla="*/ 44530 w 754231"/>
              <a:gd name="connsiteY15" fmla="*/ 2013696 h 2949516"/>
              <a:gd name="connsiteX16" fmla="*/ 66590 w 754231"/>
              <a:gd name="connsiteY16" fmla="*/ 1854610 h 2949516"/>
              <a:gd name="connsiteX17" fmla="*/ 92736 w 754231"/>
              <a:gd name="connsiteY17" fmla="*/ 1715341 h 2949516"/>
              <a:gd name="connsiteX18" fmla="*/ 99704 w 754231"/>
              <a:gd name="connsiteY18" fmla="*/ 1672213 h 2949516"/>
              <a:gd name="connsiteX19" fmla="*/ 104931 w 754231"/>
              <a:gd name="connsiteY19" fmla="*/ 1650381 h 2949516"/>
              <a:gd name="connsiteX20" fmla="*/ 112201 w 754231"/>
              <a:gd name="connsiteY20" fmla="*/ 1611659 h 2949516"/>
              <a:gd name="connsiteX21" fmla="*/ 169467 w 754231"/>
              <a:gd name="connsiteY21" fmla="*/ 1370855 h 2949516"/>
              <a:gd name="connsiteX22" fmla="*/ 183333 w 754231"/>
              <a:gd name="connsiteY22" fmla="*/ 1322912 h 2949516"/>
              <a:gd name="connsiteX23" fmla="*/ 189749 w 754231"/>
              <a:gd name="connsiteY23" fmla="*/ 1296117 h 2949516"/>
              <a:gd name="connsiteX24" fmla="*/ 203407 w 754231"/>
              <a:gd name="connsiteY24" fmla="*/ 1253508 h 2949516"/>
              <a:gd name="connsiteX25" fmla="*/ 238360 w 754231"/>
              <a:gd name="connsiteY25" fmla="*/ 1132655 h 2949516"/>
              <a:gd name="connsiteX26" fmla="*/ 297907 w 754231"/>
              <a:gd name="connsiteY26" fmla="*/ 958693 h 2949516"/>
              <a:gd name="connsiteX27" fmla="*/ 308154 w 754231"/>
              <a:gd name="connsiteY27" fmla="*/ 926725 h 2949516"/>
              <a:gd name="connsiteX28" fmla="*/ 312571 w 754231"/>
              <a:gd name="connsiteY28" fmla="*/ 915856 h 2949516"/>
              <a:gd name="connsiteX29" fmla="*/ 318849 w 754231"/>
              <a:gd name="connsiteY29" fmla="*/ 897515 h 2949516"/>
              <a:gd name="connsiteX30" fmla="*/ 410903 w 754231"/>
              <a:gd name="connsiteY30" fmla="*/ 665891 h 2949516"/>
              <a:gd name="connsiteX31" fmla="*/ 441034 w 754231"/>
              <a:gd name="connsiteY31" fmla="*/ 599675 h 2949516"/>
              <a:gd name="connsiteX32" fmla="*/ 454806 w 754231"/>
              <a:gd name="connsiteY32" fmla="*/ 565779 h 2949516"/>
              <a:gd name="connsiteX33" fmla="*/ 473837 w 754231"/>
              <a:gd name="connsiteY33" fmla="*/ 527585 h 2949516"/>
              <a:gd name="connsiteX34" fmla="*/ 514492 w 754231"/>
              <a:gd name="connsiteY34" fmla="*/ 438240 h 2949516"/>
              <a:gd name="connsiteX35" fmla="*/ 629587 w 754231"/>
              <a:gd name="connsiteY35" fmla="*/ 215017 h 2949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754231" h="2949516">
                <a:moveTo>
                  <a:pt x="754231" y="0"/>
                </a:moveTo>
                <a:lnTo>
                  <a:pt x="754231" y="2949516"/>
                </a:lnTo>
                <a:lnTo>
                  <a:pt x="7207" y="2949516"/>
                </a:lnTo>
                <a:lnTo>
                  <a:pt x="1318" y="2838768"/>
                </a:lnTo>
                <a:lnTo>
                  <a:pt x="1267" y="2829255"/>
                </a:lnTo>
                <a:lnTo>
                  <a:pt x="890" y="2823331"/>
                </a:lnTo>
                <a:lnTo>
                  <a:pt x="1123" y="2802255"/>
                </a:lnTo>
                <a:lnTo>
                  <a:pt x="0" y="2591788"/>
                </a:lnTo>
                <a:lnTo>
                  <a:pt x="4671" y="2481632"/>
                </a:lnTo>
                <a:lnTo>
                  <a:pt x="5159" y="2437561"/>
                </a:lnTo>
                <a:lnTo>
                  <a:pt x="7889" y="2405742"/>
                </a:lnTo>
                <a:lnTo>
                  <a:pt x="10460" y="2345131"/>
                </a:lnTo>
                <a:cubicBezTo>
                  <a:pt x="15906" y="2263016"/>
                  <a:pt x="23310" y="2181031"/>
                  <a:pt x="32666" y="2099253"/>
                </a:cubicBezTo>
                <a:lnTo>
                  <a:pt x="36664" y="2070427"/>
                </a:lnTo>
                <a:lnTo>
                  <a:pt x="38136" y="2053275"/>
                </a:lnTo>
                <a:lnTo>
                  <a:pt x="44530" y="2013696"/>
                </a:lnTo>
                <a:lnTo>
                  <a:pt x="66590" y="1854610"/>
                </a:lnTo>
                <a:lnTo>
                  <a:pt x="92736" y="1715341"/>
                </a:lnTo>
                <a:lnTo>
                  <a:pt x="99704" y="1672213"/>
                </a:lnTo>
                <a:lnTo>
                  <a:pt x="104931" y="1650381"/>
                </a:lnTo>
                <a:lnTo>
                  <a:pt x="112201" y="1611659"/>
                </a:lnTo>
                <a:cubicBezTo>
                  <a:pt x="129348" y="1531007"/>
                  <a:pt x="148439" y="1450714"/>
                  <a:pt x="169467" y="1370855"/>
                </a:cubicBezTo>
                <a:lnTo>
                  <a:pt x="183333" y="1322912"/>
                </a:lnTo>
                <a:lnTo>
                  <a:pt x="189749" y="1296117"/>
                </a:lnTo>
                <a:lnTo>
                  <a:pt x="203407" y="1253508"/>
                </a:lnTo>
                <a:lnTo>
                  <a:pt x="238360" y="1132655"/>
                </a:lnTo>
                <a:lnTo>
                  <a:pt x="297907" y="958693"/>
                </a:lnTo>
                <a:lnTo>
                  <a:pt x="308154" y="926725"/>
                </a:lnTo>
                <a:lnTo>
                  <a:pt x="312571" y="915856"/>
                </a:lnTo>
                <a:lnTo>
                  <a:pt x="318849" y="897515"/>
                </a:lnTo>
                <a:cubicBezTo>
                  <a:pt x="347607" y="819696"/>
                  <a:pt x="378294" y="742463"/>
                  <a:pt x="410903" y="665891"/>
                </a:cubicBezTo>
                <a:lnTo>
                  <a:pt x="441034" y="599675"/>
                </a:lnTo>
                <a:lnTo>
                  <a:pt x="454806" y="565779"/>
                </a:lnTo>
                <a:lnTo>
                  <a:pt x="473837" y="527585"/>
                </a:lnTo>
                <a:lnTo>
                  <a:pt x="514492" y="438240"/>
                </a:lnTo>
                <a:cubicBezTo>
                  <a:pt x="550941" y="363069"/>
                  <a:pt x="589308" y="288636"/>
                  <a:pt x="629587" y="21501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33" name="Freeform: Shape 32">
            <a:extLst>
              <a:ext uri="{FF2B5EF4-FFF2-40B4-BE49-F238E27FC236}">
                <a16:creationId xmlns:a16="http://schemas.microsoft.com/office/drawing/2014/main" id="{ABA96AF1-362B-44E7-A48B-2AB67F017E1B}"/>
              </a:ext>
            </a:extLst>
          </p:cNvPr>
          <p:cNvSpPr/>
          <p:nvPr/>
        </p:nvSpPr>
        <p:spPr>
          <a:xfrm>
            <a:off x="1089771" y="1"/>
            <a:ext cx="8625729" cy="4542447"/>
          </a:xfrm>
          <a:custGeom>
            <a:avLst/>
            <a:gdLst>
              <a:gd name="connsiteX0" fmla="*/ 0 w 8625729"/>
              <a:gd name="connsiteY0" fmla="*/ 0 h 4542447"/>
              <a:gd name="connsiteX1" fmla="*/ 2594905 w 8625729"/>
              <a:gd name="connsiteY1" fmla="*/ 0 h 4542447"/>
              <a:gd name="connsiteX2" fmla="*/ 2663764 w 8625729"/>
              <a:gd name="connsiteY2" fmla="*/ 229650 h 4542447"/>
              <a:gd name="connsiteX3" fmla="*/ 3201901 w 8625729"/>
              <a:gd name="connsiteY3" fmla="*/ 1125323 h 4542447"/>
              <a:gd name="connsiteX4" fmla="*/ 6919392 w 8625729"/>
              <a:gd name="connsiteY4" fmla="*/ 1293336 h 4542447"/>
              <a:gd name="connsiteX5" fmla="*/ 8625729 w 8625729"/>
              <a:gd name="connsiteY5" fmla="*/ 3247844 h 4542447"/>
              <a:gd name="connsiteX6" fmla="*/ 1249410 w 8625729"/>
              <a:gd name="connsiteY6" fmla="*/ 2758624 h 4542447"/>
              <a:gd name="connsiteX7" fmla="*/ 33166 w 8625729"/>
              <a:gd name="connsiteY7" fmla="*/ 220809 h 45424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625729" h="4542447">
                <a:moveTo>
                  <a:pt x="0" y="0"/>
                </a:moveTo>
                <a:lnTo>
                  <a:pt x="2594905" y="0"/>
                </a:lnTo>
                <a:lnTo>
                  <a:pt x="2663764" y="229650"/>
                </a:lnTo>
                <a:cubicBezTo>
                  <a:pt x="2777782" y="551884"/>
                  <a:pt x="2956860" y="857085"/>
                  <a:pt x="3201901" y="1125323"/>
                </a:cubicBezTo>
                <a:cubicBezTo>
                  <a:pt x="4182062" y="2198275"/>
                  <a:pt x="5846439" y="2273496"/>
                  <a:pt x="6919392" y="1293336"/>
                </a:cubicBezTo>
                <a:lnTo>
                  <a:pt x="8625729" y="3247844"/>
                </a:lnTo>
                <a:cubicBezTo>
                  <a:pt x="6453720" y="5149661"/>
                  <a:pt x="3151231" y="4930629"/>
                  <a:pt x="1249410" y="2758624"/>
                </a:cubicBezTo>
                <a:cubicBezTo>
                  <a:pt x="595660" y="2011997"/>
                  <a:pt x="192518" y="1131788"/>
                  <a:pt x="33166" y="220809"/>
                </a:cubicBezTo>
                <a:close/>
              </a:path>
            </a:pathLst>
          </a:custGeom>
          <a:solidFill>
            <a:schemeClr val="tx1">
              <a:alpha val="7000"/>
            </a:schemeClr>
          </a:solidFill>
          <a:ln w="104905" cap="flat">
            <a:noFill/>
            <a:prstDash val="solid"/>
            <a:miter/>
          </a:ln>
        </p:spPr>
        <p:txBody>
          <a:bodyPr wrap="square" rtlCol="0" anchor="ctr">
            <a:noAutofit/>
          </a:bodyPr>
          <a:lstStyle/>
          <a:p>
            <a:endParaRPr lang="en-GB"/>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lvl1pPr>
              <a:defRPr>
                <a:solidFill>
                  <a:schemeClr val="tx2"/>
                </a:solidFill>
              </a:defRPr>
            </a:lvl1pPr>
          </a:lstStyle>
          <a:p>
            <a:fld id="{21F79131-C817-4EAF-B3BC-6511779B5E04}" type="slidenum">
              <a:rPr lang="en-GB" smtClean="0"/>
              <a:pPr/>
              <a:t>‹#›</a:t>
            </a:fld>
            <a:endParaRPr lang="en-GB" dirty="0"/>
          </a:p>
        </p:txBody>
      </p:sp>
      <p:sp>
        <p:nvSpPr>
          <p:cNvPr id="12" name="Text Placeholder 11">
            <a:extLst>
              <a:ext uri="{FF2B5EF4-FFF2-40B4-BE49-F238E27FC236}">
                <a16:creationId xmlns:a16="http://schemas.microsoft.com/office/drawing/2014/main" id="{A42C3708-7895-4A31-9370-E2F78782D8F8}"/>
              </a:ext>
            </a:extLst>
          </p:cNvPr>
          <p:cNvSpPr>
            <a:spLocks noGrp="1"/>
          </p:cNvSpPr>
          <p:nvPr>
            <p:ph type="body" sz="quarter" idx="15" hasCustomPrompt="1"/>
          </p:nvPr>
        </p:nvSpPr>
        <p:spPr>
          <a:xfrm>
            <a:off x="774359" y="1607540"/>
            <a:ext cx="437274" cy="291916"/>
          </a:xfrm>
          <a:custGeom>
            <a:avLst/>
            <a:gdLst>
              <a:gd name="connsiteX0" fmla="*/ 1065105 w 1065105"/>
              <a:gd name="connsiteY0" fmla="*/ 258643 h 711044"/>
              <a:gd name="connsiteX1" fmla="*/ 1065102 w 1065105"/>
              <a:gd name="connsiteY1" fmla="*/ 258660 h 711044"/>
              <a:gd name="connsiteX2" fmla="*/ 1065102 w 1065105"/>
              <a:gd name="connsiteY2" fmla="*/ 258659 h 711044"/>
              <a:gd name="connsiteX3" fmla="*/ 518737 w 1065105"/>
              <a:gd name="connsiteY3" fmla="*/ 258643 h 711044"/>
              <a:gd name="connsiteX4" fmla="*/ 518734 w 1065105"/>
              <a:gd name="connsiteY4" fmla="*/ 258660 h 711044"/>
              <a:gd name="connsiteX5" fmla="*/ 518734 w 1065105"/>
              <a:gd name="connsiteY5" fmla="*/ 258659 h 711044"/>
              <a:gd name="connsiteX6" fmla="*/ 806442 w 1065105"/>
              <a:gd name="connsiteY6" fmla="*/ 0 h 711044"/>
              <a:gd name="connsiteX7" fmla="*/ 1044777 w 1065105"/>
              <a:gd name="connsiteY7" fmla="*/ 157975 h 711044"/>
              <a:gd name="connsiteX8" fmla="*/ 1065102 w 1065105"/>
              <a:gd name="connsiteY8" fmla="*/ 258659 h 711044"/>
              <a:gd name="connsiteX9" fmla="*/ 1044779 w 1065105"/>
              <a:gd name="connsiteY9" fmla="*/ 359329 h 711044"/>
              <a:gd name="connsiteX10" fmla="*/ 806444 w 1065105"/>
              <a:gd name="connsiteY10" fmla="*/ 517253 h 711044"/>
              <a:gd name="connsiteX11" fmla="*/ 770815 w 1065105"/>
              <a:gd name="connsiteY11" fmla="*/ 514432 h 711044"/>
              <a:gd name="connsiteX12" fmla="*/ 894676 w 1065105"/>
              <a:gd name="connsiteY12" fmla="*/ 711044 h 711044"/>
              <a:gd name="connsiteX13" fmla="*/ 547781 w 1065105"/>
              <a:gd name="connsiteY13" fmla="*/ 254150 h 711044"/>
              <a:gd name="connsiteX14" fmla="*/ 806442 w 1065105"/>
              <a:gd name="connsiteY14" fmla="*/ 0 h 711044"/>
              <a:gd name="connsiteX15" fmla="*/ 260074 w 1065105"/>
              <a:gd name="connsiteY15" fmla="*/ 0 h 711044"/>
              <a:gd name="connsiteX16" fmla="*/ 498409 w 1065105"/>
              <a:gd name="connsiteY16" fmla="*/ 157975 h 711044"/>
              <a:gd name="connsiteX17" fmla="*/ 518734 w 1065105"/>
              <a:gd name="connsiteY17" fmla="*/ 258659 h 711044"/>
              <a:gd name="connsiteX18" fmla="*/ 498410 w 1065105"/>
              <a:gd name="connsiteY18" fmla="*/ 359329 h 711044"/>
              <a:gd name="connsiteX19" fmla="*/ 260026 w 1065105"/>
              <a:gd name="connsiteY19" fmla="*/ 517253 h 711044"/>
              <a:gd name="connsiteX20" fmla="*/ 224396 w 1065105"/>
              <a:gd name="connsiteY20" fmla="*/ 514432 h 711044"/>
              <a:gd name="connsiteX21" fmla="*/ 348257 w 1065105"/>
              <a:gd name="connsiteY21" fmla="*/ 711044 h 711044"/>
              <a:gd name="connsiteX22" fmla="*/ 1413 w 1065105"/>
              <a:gd name="connsiteY22" fmla="*/ 254150 h 711044"/>
              <a:gd name="connsiteX23" fmla="*/ 260074 w 1065105"/>
              <a:gd name="connsiteY23" fmla="*/ 0 h 7110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65105" h="711044">
                <a:moveTo>
                  <a:pt x="1065105" y="258643"/>
                </a:moveTo>
                <a:lnTo>
                  <a:pt x="1065102" y="258660"/>
                </a:lnTo>
                <a:lnTo>
                  <a:pt x="1065102" y="258659"/>
                </a:lnTo>
                <a:close/>
                <a:moveTo>
                  <a:pt x="518737" y="258643"/>
                </a:moveTo>
                <a:lnTo>
                  <a:pt x="518734" y="258660"/>
                </a:lnTo>
                <a:lnTo>
                  <a:pt x="518734" y="258659"/>
                </a:lnTo>
                <a:close/>
                <a:moveTo>
                  <a:pt x="806442" y="0"/>
                </a:moveTo>
                <a:cubicBezTo>
                  <a:pt x="913591" y="0"/>
                  <a:pt x="1005513" y="65138"/>
                  <a:pt x="1044777" y="157975"/>
                </a:cubicBezTo>
                <a:lnTo>
                  <a:pt x="1065102" y="258659"/>
                </a:lnTo>
                <a:lnTo>
                  <a:pt x="1044779" y="359329"/>
                </a:lnTo>
                <a:cubicBezTo>
                  <a:pt x="1005513" y="452165"/>
                  <a:pt x="913589" y="517291"/>
                  <a:pt x="806444" y="517253"/>
                </a:cubicBezTo>
                <a:cubicBezTo>
                  <a:pt x="794370" y="517253"/>
                  <a:pt x="782493" y="516115"/>
                  <a:pt x="770815" y="514432"/>
                </a:cubicBezTo>
                <a:cubicBezTo>
                  <a:pt x="778782" y="597969"/>
                  <a:pt x="826387" y="669773"/>
                  <a:pt x="894676" y="711044"/>
                </a:cubicBezTo>
                <a:cubicBezTo>
                  <a:pt x="694302" y="653200"/>
                  <a:pt x="529324" y="471348"/>
                  <a:pt x="547781" y="254150"/>
                </a:cubicBezTo>
                <a:cubicBezTo>
                  <a:pt x="559905" y="111787"/>
                  <a:pt x="663582" y="0"/>
                  <a:pt x="806442" y="0"/>
                </a:cubicBezTo>
                <a:close/>
                <a:moveTo>
                  <a:pt x="260074" y="0"/>
                </a:moveTo>
                <a:cubicBezTo>
                  <a:pt x="367223" y="0"/>
                  <a:pt x="459145" y="65138"/>
                  <a:pt x="498409" y="157975"/>
                </a:cubicBezTo>
                <a:lnTo>
                  <a:pt x="518734" y="258659"/>
                </a:lnTo>
                <a:lnTo>
                  <a:pt x="498410" y="359329"/>
                </a:lnTo>
                <a:cubicBezTo>
                  <a:pt x="459142" y="452165"/>
                  <a:pt x="367208" y="517291"/>
                  <a:pt x="260026" y="517253"/>
                </a:cubicBezTo>
                <a:cubicBezTo>
                  <a:pt x="247902" y="517253"/>
                  <a:pt x="236075" y="516115"/>
                  <a:pt x="224396" y="514432"/>
                </a:cubicBezTo>
                <a:cubicBezTo>
                  <a:pt x="232363" y="597969"/>
                  <a:pt x="279968" y="669773"/>
                  <a:pt x="348257" y="711044"/>
                </a:cubicBezTo>
                <a:cubicBezTo>
                  <a:pt x="147934" y="653200"/>
                  <a:pt x="-17044" y="471348"/>
                  <a:pt x="1413" y="254150"/>
                </a:cubicBezTo>
                <a:cubicBezTo>
                  <a:pt x="13537" y="111787"/>
                  <a:pt x="117209" y="0"/>
                  <a:pt x="260074" y="0"/>
                </a:cubicBezTo>
                <a:close/>
              </a:path>
            </a:pathLst>
          </a:custGeom>
          <a:solidFill>
            <a:schemeClr val="bg1"/>
          </a:solidFill>
        </p:spPr>
        <p:txBody>
          <a:bodyPr wrap="square">
            <a:noAutofit/>
          </a:bodyPr>
          <a:lstStyle>
            <a:lvl1pPr>
              <a:defRPr/>
            </a:lvl1pPr>
          </a:lstStyle>
          <a:p>
            <a:pPr lvl="0"/>
            <a:r>
              <a:rPr lang="en-US" dirty="0"/>
              <a:t> </a:t>
            </a:r>
            <a:endParaRPr lang="en-GB" dirty="0"/>
          </a:p>
        </p:txBody>
      </p:sp>
      <p:sp>
        <p:nvSpPr>
          <p:cNvPr id="13" name="Text Placeholder 2">
            <a:extLst>
              <a:ext uri="{FF2B5EF4-FFF2-40B4-BE49-F238E27FC236}">
                <a16:creationId xmlns:a16="http://schemas.microsoft.com/office/drawing/2014/main" id="{62CEB4EE-305B-458D-961B-0AB7C37CCF76}"/>
              </a:ext>
            </a:extLst>
          </p:cNvPr>
          <p:cNvSpPr>
            <a:spLocks noGrp="1"/>
          </p:cNvSpPr>
          <p:nvPr>
            <p:ph type="body" sz="quarter" idx="13" hasCustomPrompt="1"/>
          </p:nvPr>
        </p:nvSpPr>
        <p:spPr>
          <a:xfrm>
            <a:off x="683966" y="2237487"/>
            <a:ext cx="8447333" cy="2033176"/>
          </a:xfrm>
        </p:spPr>
        <p:txBody>
          <a:bodyPr anchor="t"/>
          <a:lstStyle>
            <a:lvl1pPr>
              <a:defRPr sz="4800">
                <a:solidFill>
                  <a:schemeClr val="bg1"/>
                </a:solidFill>
                <a:latin typeface="+mn-lt"/>
              </a:defRPr>
            </a:lvl1pPr>
            <a:lvl2pPr>
              <a:buClr>
                <a:schemeClr val="bg1"/>
              </a:buClr>
              <a:defRPr sz="4800">
                <a:solidFill>
                  <a:schemeClr val="bg1"/>
                </a:solidFill>
                <a:latin typeface="+mn-lt"/>
              </a:defRPr>
            </a:lvl2pPr>
            <a:lvl3pPr>
              <a:buClr>
                <a:schemeClr val="bg1"/>
              </a:buClr>
              <a:defRPr sz="4400">
                <a:solidFill>
                  <a:schemeClr val="bg1"/>
                </a:solidFill>
                <a:latin typeface="+mn-lt"/>
              </a:defRPr>
            </a:lvl3pPr>
            <a:lvl4pPr>
              <a:buClr>
                <a:schemeClr val="bg1"/>
              </a:buClr>
              <a:defRPr sz="4000">
                <a:solidFill>
                  <a:schemeClr val="bg1"/>
                </a:solidFill>
                <a:latin typeface="+mn-lt"/>
              </a:defRPr>
            </a:lvl4pPr>
            <a:lvl5pPr>
              <a:buClr>
                <a:schemeClr val="bg1"/>
              </a:buClr>
              <a:defRPr sz="3600">
                <a:solidFill>
                  <a:schemeClr val="bg1"/>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Text Placeholder 2">
            <a:extLst>
              <a:ext uri="{FF2B5EF4-FFF2-40B4-BE49-F238E27FC236}">
                <a16:creationId xmlns:a16="http://schemas.microsoft.com/office/drawing/2014/main" id="{9D2265A0-7AA2-443C-B517-12418694D5C9}"/>
              </a:ext>
            </a:extLst>
          </p:cNvPr>
          <p:cNvSpPr>
            <a:spLocks noGrp="1"/>
          </p:cNvSpPr>
          <p:nvPr>
            <p:ph type="body" sz="quarter" idx="18" hasCustomPrompt="1"/>
          </p:nvPr>
        </p:nvSpPr>
        <p:spPr>
          <a:xfrm>
            <a:off x="989771" y="4349656"/>
            <a:ext cx="2387159" cy="271784"/>
          </a:xfrm>
        </p:spPr>
        <p:txBody>
          <a:bodyPr anchor="t"/>
          <a:lstStyle>
            <a:lvl1pPr>
              <a:defRPr sz="1400" b="1" i="1">
                <a:solidFill>
                  <a:schemeClr val="bg1"/>
                </a:solidFill>
                <a:latin typeface="+mn-lt"/>
              </a:defRPr>
            </a:lvl1pPr>
            <a:lvl2pPr>
              <a:buClr>
                <a:schemeClr val="accent1"/>
              </a:buClr>
              <a:defRPr sz="1400" b="1" i="1">
                <a:solidFill>
                  <a:schemeClr val="bg1"/>
                </a:solidFill>
                <a:latin typeface="+mn-lt"/>
              </a:defRPr>
            </a:lvl2pPr>
            <a:lvl3pPr>
              <a:buClr>
                <a:schemeClr val="accent1"/>
              </a:buClr>
              <a:defRPr sz="1200" b="1" i="1">
                <a:solidFill>
                  <a:schemeClr val="bg1"/>
                </a:solidFill>
                <a:latin typeface="+mn-lt"/>
              </a:defRPr>
            </a:lvl3pPr>
            <a:lvl4pPr>
              <a:buClr>
                <a:schemeClr val="accent1"/>
              </a:buClr>
              <a:defRPr sz="1100" b="1" i="1">
                <a:solidFill>
                  <a:schemeClr val="bg1"/>
                </a:solidFill>
                <a:latin typeface="+mn-lt"/>
              </a:defRPr>
            </a:lvl4pPr>
            <a:lvl5pPr>
              <a:buClr>
                <a:schemeClr val="accent1"/>
              </a:buClr>
              <a:defRPr sz="1050" b="1" i="1">
                <a:solidFill>
                  <a:schemeClr val="bg1"/>
                </a:solidFill>
                <a:latin typeface="+mn-lt"/>
              </a:defRPr>
            </a:lvl5pPr>
          </a:lstStyle>
          <a:p>
            <a:pPr lvl="0"/>
            <a:r>
              <a:rPr lang="en-US" dirty="0"/>
              <a:t>- Add reference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Text Placeholder 29">
            <a:extLst>
              <a:ext uri="{FF2B5EF4-FFF2-40B4-BE49-F238E27FC236}">
                <a16:creationId xmlns:a16="http://schemas.microsoft.com/office/drawing/2014/main" id="{652A178C-2CBC-46D0-B241-BEE19056F691}"/>
              </a:ext>
            </a:extLst>
          </p:cNvPr>
          <p:cNvSpPr>
            <a:spLocks noGrp="1"/>
          </p:cNvSpPr>
          <p:nvPr>
            <p:ph type="body" sz="quarter" idx="17" hasCustomPrompt="1"/>
          </p:nvPr>
        </p:nvSpPr>
        <p:spPr>
          <a:xfrm>
            <a:off x="1301680" y="1710989"/>
            <a:ext cx="7668000" cy="7200"/>
          </a:xfrm>
          <a:solidFill>
            <a:schemeClr val="bg1"/>
          </a:solidFill>
        </p:spPr>
        <p:txBody>
          <a:bodyPr/>
          <a:lstStyle/>
          <a:p>
            <a:pPr lvl="0"/>
            <a:r>
              <a:rPr lang="en-GB" dirty="0"/>
              <a:t> </a:t>
            </a:r>
          </a:p>
        </p:txBody>
      </p:sp>
      <p:sp>
        <p:nvSpPr>
          <p:cNvPr id="23" name="Freeform: Shape 22">
            <a:extLst>
              <a:ext uri="{FF2B5EF4-FFF2-40B4-BE49-F238E27FC236}">
                <a16:creationId xmlns:a16="http://schemas.microsoft.com/office/drawing/2014/main" id="{000CCA4D-D47B-4369-933E-27EDDFFCC000}"/>
              </a:ext>
            </a:extLst>
          </p:cNvPr>
          <p:cNvSpPr/>
          <p:nvPr/>
        </p:nvSpPr>
        <p:spPr>
          <a:xfrm>
            <a:off x="-2" y="5660574"/>
            <a:ext cx="4209214" cy="1197428"/>
          </a:xfrm>
          <a:custGeom>
            <a:avLst/>
            <a:gdLst>
              <a:gd name="connsiteX0" fmla="*/ 754746 w 4209214"/>
              <a:gd name="connsiteY0" fmla="*/ 0 h 1197428"/>
              <a:gd name="connsiteX1" fmla="*/ 4098136 w 4209214"/>
              <a:gd name="connsiteY1" fmla="*/ 1110138 h 1197428"/>
              <a:gd name="connsiteX2" fmla="*/ 4209214 w 4209214"/>
              <a:gd name="connsiteY2" fmla="*/ 1197428 h 1197428"/>
              <a:gd name="connsiteX3" fmla="*/ 0 w 4209214"/>
              <a:gd name="connsiteY3" fmla="*/ 1197428 h 1197428"/>
              <a:gd name="connsiteX4" fmla="*/ 0 w 4209214"/>
              <a:gd name="connsiteY4" fmla="*/ 51460 h 1197428"/>
              <a:gd name="connsiteX5" fmla="*/ 60528 w 4209214"/>
              <a:gd name="connsiteY5" fmla="*/ 42700 h 1197428"/>
              <a:gd name="connsiteX6" fmla="*/ 754746 w 4209214"/>
              <a:gd name="connsiteY6" fmla="*/ 0 h 11974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09214" h="1197428">
                <a:moveTo>
                  <a:pt x="754746" y="0"/>
                </a:moveTo>
                <a:cubicBezTo>
                  <a:pt x="2008501" y="0"/>
                  <a:pt x="3165819" y="412901"/>
                  <a:pt x="4098136" y="1110138"/>
                </a:cubicBezTo>
                <a:lnTo>
                  <a:pt x="4209214" y="1197428"/>
                </a:lnTo>
                <a:lnTo>
                  <a:pt x="0" y="1197428"/>
                </a:lnTo>
                <a:lnTo>
                  <a:pt x="0" y="51460"/>
                </a:lnTo>
                <a:lnTo>
                  <a:pt x="60528" y="42700"/>
                </a:lnTo>
                <a:cubicBezTo>
                  <a:pt x="287978" y="14516"/>
                  <a:pt x="519667" y="0"/>
                  <a:pt x="754746"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a:xfrm>
            <a:off x="205740" y="6453983"/>
            <a:ext cx="3502660" cy="365125"/>
          </a:xfrm>
        </p:spPr>
        <p:txBody>
          <a:bodyPr/>
          <a:lstStyle>
            <a:lvl1pPr>
              <a:defRPr>
                <a:solidFill>
                  <a:schemeClr val="bg1"/>
                </a:solidFill>
              </a:defRPr>
            </a:lvl1pPr>
          </a:lstStyle>
          <a:p>
            <a:endParaRPr lang="en-GB"/>
          </a:p>
        </p:txBody>
      </p:sp>
      <p:pic>
        <p:nvPicPr>
          <p:cNvPr id="32" name="Picture 31" descr="A picture containing drawing&#10;&#10;Description automatically generated">
            <a:extLst>
              <a:ext uri="{FF2B5EF4-FFF2-40B4-BE49-F238E27FC236}">
                <a16:creationId xmlns:a16="http://schemas.microsoft.com/office/drawing/2014/main" id="{F4A5DCF6-D185-42B4-A96F-D22C208FB3AB}"/>
              </a:ext>
            </a:extLst>
          </p:cNvPr>
          <p:cNvPicPr>
            <a:picLocks/>
          </p:cNvPicPr>
          <p:nvPr/>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Tree>
    <p:extLst>
      <p:ext uri="{BB962C8B-B14F-4D97-AF65-F5344CB8AC3E}">
        <p14:creationId xmlns:p14="http://schemas.microsoft.com/office/powerpoint/2010/main" val="4103846577"/>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ull Text">
    <p:bg>
      <p:bgRef idx="1001">
        <a:schemeClr val="bg1"/>
      </p:bgRef>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D70B19A4-8CA0-4D14-91C6-6A542D5D09E9}"/>
              </a:ext>
            </a:extLst>
          </p:cNvPr>
          <p:cNvSpPr/>
          <p:nvPr/>
        </p:nvSpPr>
        <p:spPr>
          <a:xfrm>
            <a:off x="11437770" y="3908484"/>
            <a:ext cx="754231" cy="2949516"/>
          </a:xfrm>
          <a:custGeom>
            <a:avLst/>
            <a:gdLst>
              <a:gd name="connsiteX0" fmla="*/ 754231 w 754231"/>
              <a:gd name="connsiteY0" fmla="*/ 0 h 2949516"/>
              <a:gd name="connsiteX1" fmla="*/ 754231 w 754231"/>
              <a:gd name="connsiteY1" fmla="*/ 2949516 h 2949516"/>
              <a:gd name="connsiteX2" fmla="*/ 7207 w 754231"/>
              <a:gd name="connsiteY2" fmla="*/ 2949516 h 2949516"/>
              <a:gd name="connsiteX3" fmla="*/ 1318 w 754231"/>
              <a:gd name="connsiteY3" fmla="*/ 2838768 h 2949516"/>
              <a:gd name="connsiteX4" fmla="*/ 1267 w 754231"/>
              <a:gd name="connsiteY4" fmla="*/ 2829255 h 2949516"/>
              <a:gd name="connsiteX5" fmla="*/ 890 w 754231"/>
              <a:gd name="connsiteY5" fmla="*/ 2823331 h 2949516"/>
              <a:gd name="connsiteX6" fmla="*/ 1123 w 754231"/>
              <a:gd name="connsiteY6" fmla="*/ 2802255 h 2949516"/>
              <a:gd name="connsiteX7" fmla="*/ 0 w 754231"/>
              <a:gd name="connsiteY7" fmla="*/ 2591788 h 2949516"/>
              <a:gd name="connsiteX8" fmla="*/ 4671 w 754231"/>
              <a:gd name="connsiteY8" fmla="*/ 2481632 h 2949516"/>
              <a:gd name="connsiteX9" fmla="*/ 5159 w 754231"/>
              <a:gd name="connsiteY9" fmla="*/ 2437561 h 2949516"/>
              <a:gd name="connsiteX10" fmla="*/ 7889 w 754231"/>
              <a:gd name="connsiteY10" fmla="*/ 2405742 h 2949516"/>
              <a:gd name="connsiteX11" fmla="*/ 10460 w 754231"/>
              <a:gd name="connsiteY11" fmla="*/ 2345131 h 2949516"/>
              <a:gd name="connsiteX12" fmla="*/ 32666 w 754231"/>
              <a:gd name="connsiteY12" fmla="*/ 2099253 h 2949516"/>
              <a:gd name="connsiteX13" fmla="*/ 36664 w 754231"/>
              <a:gd name="connsiteY13" fmla="*/ 2070427 h 2949516"/>
              <a:gd name="connsiteX14" fmla="*/ 38136 w 754231"/>
              <a:gd name="connsiteY14" fmla="*/ 2053275 h 2949516"/>
              <a:gd name="connsiteX15" fmla="*/ 44530 w 754231"/>
              <a:gd name="connsiteY15" fmla="*/ 2013696 h 2949516"/>
              <a:gd name="connsiteX16" fmla="*/ 66590 w 754231"/>
              <a:gd name="connsiteY16" fmla="*/ 1854610 h 2949516"/>
              <a:gd name="connsiteX17" fmla="*/ 92736 w 754231"/>
              <a:gd name="connsiteY17" fmla="*/ 1715341 h 2949516"/>
              <a:gd name="connsiteX18" fmla="*/ 99704 w 754231"/>
              <a:gd name="connsiteY18" fmla="*/ 1672213 h 2949516"/>
              <a:gd name="connsiteX19" fmla="*/ 104931 w 754231"/>
              <a:gd name="connsiteY19" fmla="*/ 1650381 h 2949516"/>
              <a:gd name="connsiteX20" fmla="*/ 112201 w 754231"/>
              <a:gd name="connsiteY20" fmla="*/ 1611659 h 2949516"/>
              <a:gd name="connsiteX21" fmla="*/ 169467 w 754231"/>
              <a:gd name="connsiteY21" fmla="*/ 1370855 h 2949516"/>
              <a:gd name="connsiteX22" fmla="*/ 183333 w 754231"/>
              <a:gd name="connsiteY22" fmla="*/ 1322912 h 2949516"/>
              <a:gd name="connsiteX23" fmla="*/ 189749 w 754231"/>
              <a:gd name="connsiteY23" fmla="*/ 1296117 h 2949516"/>
              <a:gd name="connsiteX24" fmla="*/ 203407 w 754231"/>
              <a:gd name="connsiteY24" fmla="*/ 1253508 h 2949516"/>
              <a:gd name="connsiteX25" fmla="*/ 238360 w 754231"/>
              <a:gd name="connsiteY25" fmla="*/ 1132655 h 2949516"/>
              <a:gd name="connsiteX26" fmla="*/ 297907 w 754231"/>
              <a:gd name="connsiteY26" fmla="*/ 958693 h 2949516"/>
              <a:gd name="connsiteX27" fmla="*/ 308154 w 754231"/>
              <a:gd name="connsiteY27" fmla="*/ 926725 h 2949516"/>
              <a:gd name="connsiteX28" fmla="*/ 312571 w 754231"/>
              <a:gd name="connsiteY28" fmla="*/ 915856 h 2949516"/>
              <a:gd name="connsiteX29" fmla="*/ 318849 w 754231"/>
              <a:gd name="connsiteY29" fmla="*/ 897515 h 2949516"/>
              <a:gd name="connsiteX30" fmla="*/ 410903 w 754231"/>
              <a:gd name="connsiteY30" fmla="*/ 665891 h 2949516"/>
              <a:gd name="connsiteX31" fmla="*/ 441034 w 754231"/>
              <a:gd name="connsiteY31" fmla="*/ 599675 h 2949516"/>
              <a:gd name="connsiteX32" fmla="*/ 454806 w 754231"/>
              <a:gd name="connsiteY32" fmla="*/ 565779 h 2949516"/>
              <a:gd name="connsiteX33" fmla="*/ 473837 w 754231"/>
              <a:gd name="connsiteY33" fmla="*/ 527585 h 2949516"/>
              <a:gd name="connsiteX34" fmla="*/ 514492 w 754231"/>
              <a:gd name="connsiteY34" fmla="*/ 438240 h 2949516"/>
              <a:gd name="connsiteX35" fmla="*/ 629587 w 754231"/>
              <a:gd name="connsiteY35" fmla="*/ 215017 h 2949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754231" h="2949516">
                <a:moveTo>
                  <a:pt x="754231" y="0"/>
                </a:moveTo>
                <a:lnTo>
                  <a:pt x="754231" y="2949516"/>
                </a:lnTo>
                <a:lnTo>
                  <a:pt x="7207" y="2949516"/>
                </a:lnTo>
                <a:lnTo>
                  <a:pt x="1318" y="2838768"/>
                </a:lnTo>
                <a:lnTo>
                  <a:pt x="1267" y="2829255"/>
                </a:lnTo>
                <a:lnTo>
                  <a:pt x="890" y="2823331"/>
                </a:lnTo>
                <a:lnTo>
                  <a:pt x="1123" y="2802255"/>
                </a:lnTo>
                <a:lnTo>
                  <a:pt x="0" y="2591788"/>
                </a:lnTo>
                <a:lnTo>
                  <a:pt x="4671" y="2481632"/>
                </a:lnTo>
                <a:lnTo>
                  <a:pt x="5159" y="2437561"/>
                </a:lnTo>
                <a:lnTo>
                  <a:pt x="7889" y="2405742"/>
                </a:lnTo>
                <a:lnTo>
                  <a:pt x="10460" y="2345131"/>
                </a:lnTo>
                <a:cubicBezTo>
                  <a:pt x="15906" y="2263016"/>
                  <a:pt x="23310" y="2181031"/>
                  <a:pt x="32666" y="2099253"/>
                </a:cubicBezTo>
                <a:lnTo>
                  <a:pt x="36664" y="2070427"/>
                </a:lnTo>
                <a:lnTo>
                  <a:pt x="38136" y="2053275"/>
                </a:lnTo>
                <a:lnTo>
                  <a:pt x="44530" y="2013696"/>
                </a:lnTo>
                <a:lnTo>
                  <a:pt x="66590" y="1854610"/>
                </a:lnTo>
                <a:lnTo>
                  <a:pt x="92736" y="1715341"/>
                </a:lnTo>
                <a:lnTo>
                  <a:pt x="99704" y="1672213"/>
                </a:lnTo>
                <a:lnTo>
                  <a:pt x="104931" y="1650381"/>
                </a:lnTo>
                <a:lnTo>
                  <a:pt x="112201" y="1611659"/>
                </a:lnTo>
                <a:cubicBezTo>
                  <a:pt x="129348" y="1531007"/>
                  <a:pt x="148439" y="1450714"/>
                  <a:pt x="169467" y="1370855"/>
                </a:cubicBezTo>
                <a:lnTo>
                  <a:pt x="183333" y="1322912"/>
                </a:lnTo>
                <a:lnTo>
                  <a:pt x="189749" y="1296117"/>
                </a:lnTo>
                <a:lnTo>
                  <a:pt x="203407" y="1253508"/>
                </a:lnTo>
                <a:lnTo>
                  <a:pt x="238360" y="1132655"/>
                </a:lnTo>
                <a:lnTo>
                  <a:pt x="297907" y="958693"/>
                </a:lnTo>
                <a:lnTo>
                  <a:pt x="308154" y="926725"/>
                </a:lnTo>
                <a:lnTo>
                  <a:pt x="312571" y="915856"/>
                </a:lnTo>
                <a:lnTo>
                  <a:pt x="318849" y="897515"/>
                </a:lnTo>
                <a:cubicBezTo>
                  <a:pt x="347607" y="819696"/>
                  <a:pt x="378294" y="742463"/>
                  <a:pt x="410903" y="665891"/>
                </a:cubicBezTo>
                <a:lnTo>
                  <a:pt x="441034" y="599675"/>
                </a:lnTo>
                <a:lnTo>
                  <a:pt x="454806" y="565779"/>
                </a:lnTo>
                <a:lnTo>
                  <a:pt x="473837" y="527585"/>
                </a:lnTo>
                <a:lnTo>
                  <a:pt x="514492" y="438240"/>
                </a:lnTo>
                <a:cubicBezTo>
                  <a:pt x="550941" y="363069"/>
                  <a:pt x="589308" y="288636"/>
                  <a:pt x="629587" y="21501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p:txBody>
          <a:bodyPr/>
          <a:lstStyle>
            <a:lvl1pPr>
              <a:defRPr>
                <a:solidFill>
                  <a:schemeClr val="tx2"/>
                </a:solidFill>
              </a:defRPr>
            </a:lvl1pPr>
          </a:lstStyle>
          <a:p>
            <a:endParaRPr lang="en-GB"/>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lvl1pPr>
              <a:defRPr>
                <a:solidFill>
                  <a:schemeClr val="bg1"/>
                </a:solidFill>
              </a:defRPr>
            </a:lvl1pPr>
          </a:lstStyle>
          <a:p>
            <a:fld id="{21F79131-C817-4EAF-B3BC-6511779B5E04}" type="slidenum">
              <a:rPr lang="en-GB" smtClean="0"/>
              <a:pPr/>
              <a:t>‹#›</a:t>
            </a:fld>
            <a:endParaRPr lang="en-GB" dirty="0"/>
          </a:p>
        </p:txBody>
      </p:sp>
      <p:sp>
        <p:nvSpPr>
          <p:cNvPr id="7" name="Title 1">
            <a:extLst>
              <a:ext uri="{FF2B5EF4-FFF2-40B4-BE49-F238E27FC236}">
                <a16:creationId xmlns:a16="http://schemas.microsoft.com/office/drawing/2014/main" id="{6C8D97AA-7FAA-4B6A-AFBD-BFA00AE8688B}"/>
              </a:ext>
            </a:extLst>
          </p:cNvPr>
          <p:cNvSpPr>
            <a:spLocks noGrp="1"/>
          </p:cNvSpPr>
          <p:nvPr>
            <p:ph type="title" hasCustomPrompt="1"/>
          </p:nvPr>
        </p:nvSpPr>
        <p:spPr>
          <a:xfrm>
            <a:off x="186692" y="124621"/>
            <a:ext cx="11273788" cy="484980"/>
          </a:xfrm>
        </p:spPr>
        <p:txBody>
          <a:bodyPr/>
          <a:lstStyle>
            <a:lvl1pPr>
              <a:defRPr>
                <a:solidFill>
                  <a:schemeClr val="accent1"/>
                </a:solidFill>
              </a:defRPr>
            </a:lvl1pPr>
          </a:lstStyle>
          <a:p>
            <a:r>
              <a:rPr lang="en-US" dirty="0"/>
              <a:t>Your main outtake goes here</a:t>
            </a:r>
            <a:endParaRPr lang="en-GB" dirty="0"/>
          </a:p>
        </p:txBody>
      </p:sp>
      <p:sp>
        <p:nvSpPr>
          <p:cNvPr id="8" name="Text Placeholder 8">
            <a:extLst>
              <a:ext uri="{FF2B5EF4-FFF2-40B4-BE49-F238E27FC236}">
                <a16:creationId xmlns:a16="http://schemas.microsoft.com/office/drawing/2014/main" id="{2BC8288F-B3D6-4744-8D9D-B599FA9B1A2C}"/>
              </a:ext>
            </a:extLst>
          </p:cNvPr>
          <p:cNvSpPr>
            <a:spLocks noGrp="1"/>
          </p:cNvSpPr>
          <p:nvPr>
            <p:ph type="body" sz="quarter" idx="13" hasCustomPrompt="1"/>
          </p:nvPr>
        </p:nvSpPr>
        <p:spPr>
          <a:xfrm>
            <a:off x="192086" y="581022"/>
            <a:ext cx="11268393" cy="785816"/>
          </a:xfrm>
        </p:spPr>
        <p:txBody>
          <a:bodyPr/>
          <a:lstStyle>
            <a:lvl1pPr>
              <a:defRPr sz="2000">
                <a:solidFill>
                  <a:schemeClr val="tx2"/>
                </a:solidFill>
                <a:latin typeface="+mn-lt"/>
              </a:defRPr>
            </a:lvl1pPr>
            <a:lvl2pPr>
              <a:defRPr sz="2000">
                <a:solidFill>
                  <a:schemeClr val="tx2"/>
                </a:solidFill>
                <a:latin typeface="+mn-lt"/>
              </a:defRPr>
            </a:lvl2pPr>
            <a:lvl3pPr>
              <a:defRPr sz="1800">
                <a:solidFill>
                  <a:schemeClr val="tx2"/>
                </a:solidFill>
                <a:latin typeface="+mn-lt"/>
              </a:defRPr>
            </a:lvl3pPr>
            <a:lvl4pPr>
              <a:defRPr sz="1600">
                <a:solidFill>
                  <a:schemeClr val="tx2"/>
                </a:solidFill>
                <a:latin typeface="+mn-lt"/>
              </a:defRPr>
            </a:lvl4pPr>
            <a:lvl5pPr>
              <a:defRPr sz="1400">
                <a:solidFill>
                  <a:schemeClr val="tx2"/>
                </a:solidFill>
                <a:latin typeface="+mn-lt"/>
              </a:defRPr>
            </a:lvl5pPr>
          </a:lstStyle>
          <a:p>
            <a:pPr lvl="0"/>
            <a:r>
              <a:rPr lang="en-US" dirty="0"/>
              <a:t>Your sub-outtake goes here, allowing for up to 2 lines of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0" name="Graphic 9">
            <a:extLst>
              <a:ext uri="{FF2B5EF4-FFF2-40B4-BE49-F238E27FC236}">
                <a16:creationId xmlns:a16="http://schemas.microsoft.com/office/drawing/2014/main" id="{37310A8D-FEDE-47FC-A15F-4283E34F993F}"/>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24" name="Text Placeholder 8">
            <a:extLst>
              <a:ext uri="{FF2B5EF4-FFF2-40B4-BE49-F238E27FC236}">
                <a16:creationId xmlns:a16="http://schemas.microsoft.com/office/drawing/2014/main" id="{C809AB6E-7277-4C16-AB91-767F97EAB93B}"/>
              </a:ext>
            </a:extLst>
          </p:cNvPr>
          <p:cNvSpPr>
            <a:spLocks noGrp="1"/>
          </p:cNvSpPr>
          <p:nvPr>
            <p:ph type="body" sz="quarter" idx="15" hasCustomPrompt="1"/>
          </p:nvPr>
        </p:nvSpPr>
        <p:spPr>
          <a:xfrm>
            <a:off x="186692" y="2099997"/>
            <a:ext cx="7036850" cy="4032225"/>
          </a:xfrm>
        </p:spPr>
        <p:txBody>
          <a:bodyPr/>
          <a:lstStyle>
            <a:lvl1pPr>
              <a:defRPr sz="1400" b="0">
                <a:solidFill>
                  <a:schemeClr val="tx2"/>
                </a:solidFill>
                <a:latin typeface="+mn-lt"/>
              </a:defRPr>
            </a:lvl1pPr>
            <a:lvl2pPr>
              <a:defRPr sz="1400" b="0">
                <a:solidFill>
                  <a:schemeClr val="tx2"/>
                </a:solidFill>
                <a:latin typeface="+mn-lt"/>
              </a:defRPr>
            </a:lvl2pPr>
            <a:lvl3pPr>
              <a:defRPr sz="1400" b="0">
                <a:solidFill>
                  <a:schemeClr val="tx2"/>
                </a:solidFill>
                <a:latin typeface="+mn-lt"/>
              </a:defRPr>
            </a:lvl3pPr>
            <a:lvl4pPr>
              <a:defRPr sz="12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Text Placeholder 8">
            <a:extLst>
              <a:ext uri="{FF2B5EF4-FFF2-40B4-BE49-F238E27FC236}">
                <a16:creationId xmlns:a16="http://schemas.microsoft.com/office/drawing/2014/main" id="{D9826187-A36E-4549-921D-8FC594982DD1}"/>
              </a:ext>
            </a:extLst>
          </p:cNvPr>
          <p:cNvSpPr>
            <a:spLocks noGrp="1"/>
          </p:cNvSpPr>
          <p:nvPr>
            <p:ph type="body" sz="quarter" idx="14" hasCustomPrompt="1"/>
          </p:nvPr>
        </p:nvSpPr>
        <p:spPr>
          <a:xfrm>
            <a:off x="192087" y="1314181"/>
            <a:ext cx="5018088" cy="785816"/>
          </a:xfrm>
        </p:spPr>
        <p:txBody>
          <a:bodyPr/>
          <a:lstStyle>
            <a:lvl1pPr>
              <a:defRPr sz="1800" b="1">
                <a:solidFill>
                  <a:schemeClr val="tx2"/>
                </a:solidFill>
                <a:latin typeface="+mn-lt"/>
              </a:defRPr>
            </a:lvl1pPr>
            <a:lvl2pPr>
              <a:defRPr sz="1800" b="0">
                <a:solidFill>
                  <a:schemeClr val="tx2"/>
                </a:solidFill>
                <a:latin typeface="+mn-lt"/>
              </a:defRPr>
            </a:lvl2pPr>
            <a:lvl3pPr>
              <a:defRPr sz="1600" b="0">
                <a:solidFill>
                  <a:schemeClr val="tx2"/>
                </a:solidFill>
                <a:latin typeface="+mn-lt"/>
              </a:defRPr>
            </a:lvl3pPr>
            <a:lvl4pPr>
              <a:defRPr sz="14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Freeform: Shape 12">
            <a:extLst>
              <a:ext uri="{FF2B5EF4-FFF2-40B4-BE49-F238E27FC236}">
                <a16:creationId xmlns:a16="http://schemas.microsoft.com/office/drawing/2014/main" id="{D515F700-2351-44A2-ACB4-6D9C1C31E7F4}"/>
              </a:ext>
            </a:extLst>
          </p:cNvPr>
          <p:cNvSpPr/>
          <p:nvPr userDrawn="1"/>
        </p:nvSpPr>
        <p:spPr>
          <a:xfrm>
            <a:off x="1" y="2926416"/>
            <a:ext cx="5184420" cy="3931583"/>
          </a:xfrm>
          <a:custGeom>
            <a:avLst/>
            <a:gdLst>
              <a:gd name="connsiteX0" fmla="*/ 2817732 w 5184420"/>
              <a:gd name="connsiteY0" fmla="*/ 7 h 3931583"/>
              <a:gd name="connsiteX1" fmla="*/ 5184420 w 5184420"/>
              <a:gd name="connsiteY1" fmla="*/ 573855 h 3931583"/>
              <a:gd name="connsiteX2" fmla="*/ 4098666 w 5184420"/>
              <a:gd name="connsiteY2" fmla="*/ 2892621 h 3931583"/>
              <a:gd name="connsiteX3" fmla="*/ 2813057 w 5184420"/>
              <a:gd name="connsiteY3" fmla="*/ 2554857 h 3931583"/>
              <a:gd name="connsiteX4" fmla="*/ 2711377 w 5184420"/>
              <a:gd name="connsiteY4" fmla="*/ 2560701 h 3931583"/>
              <a:gd name="connsiteX5" fmla="*/ 1077243 w 5184420"/>
              <a:gd name="connsiteY5" fmla="*/ 3236000 h 3931583"/>
              <a:gd name="connsiteX6" fmla="*/ 587157 w 5184420"/>
              <a:gd name="connsiteY6" fmla="*/ 3841410 h 3931583"/>
              <a:gd name="connsiteX7" fmla="*/ 540246 w 5184420"/>
              <a:gd name="connsiteY7" fmla="*/ 3931583 h 3931583"/>
              <a:gd name="connsiteX8" fmla="*/ 0 w 5184420"/>
              <a:gd name="connsiteY8" fmla="*/ 3931583 h 3931583"/>
              <a:gd name="connsiteX9" fmla="*/ 0 w 5184420"/>
              <a:gd name="connsiteY9" fmla="*/ 843188 h 3931583"/>
              <a:gd name="connsiteX10" fmla="*/ 175496 w 5184420"/>
              <a:gd name="connsiteY10" fmla="*/ 732727 h 3931583"/>
              <a:gd name="connsiteX11" fmla="*/ 2583985 w 5184420"/>
              <a:gd name="connsiteY11" fmla="*/ 5851 h 3931583"/>
              <a:gd name="connsiteX12" fmla="*/ 2817732 w 5184420"/>
              <a:gd name="connsiteY12" fmla="*/ 7 h 3931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3">
                <a:moveTo>
                  <a:pt x="2817732" y="7"/>
                </a:moveTo>
                <a:cubicBezTo>
                  <a:pt x="3641238" y="-1325"/>
                  <a:pt x="4452977" y="195497"/>
                  <a:pt x="5184420" y="573855"/>
                </a:cubicBezTo>
                <a:lnTo>
                  <a:pt x="4098666" y="2892621"/>
                </a:lnTo>
                <a:cubicBezTo>
                  <a:pt x="3707142" y="2669295"/>
                  <a:pt x="3263790" y="2552815"/>
                  <a:pt x="2813057" y="2554857"/>
                </a:cubicBezTo>
                <a:cubicBezTo>
                  <a:pt x="2779164" y="2554857"/>
                  <a:pt x="2745271" y="2560701"/>
                  <a:pt x="2711377" y="2560701"/>
                </a:cubicBezTo>
                <a:cubicBezTo>
                  <a:pt x="2104313" y="2587133"/>
                  <a:pt x="1525870" y="2826173"/>
                  <a:pt x="1077243" y="3236000"/>
                </a:cubicBezTo>
                <a:cubicBezTo>
                  <a:pt x="879232" y="3416887"/>
                  <a:pt x="715745" y="3621449"/>
                  <a:pt x="587157" y="3841410"/>
                </a:cubicBezTo>
                <a:lnTo>
                  <a:pt x="540246" y="3931583"/>
                </a:lnTo>
                <a:lnTo>
                  <a:pt x="0" y="3931583"/>
                </a:lnTo>
                <a:lnTo>
                  <a:pt x="0" y="843188"/>
                </a:lnTo>
                <a:lnTo>
                  <a:pt x="175496" y="732727"/>
                </a:lnTo>
                <a:cubicBezTo>
                  <a:pt x="901678" y="296363"/>
                  <a:pt x="1728821" y="44469"/>
                  <a:pt x="2583985" y="5851"/>
                </a:cubicBezTo>
                <a:cubicBezTo>
                  <a:pt x="2664628" y="7"/>
                  <a:pt x="2741765" y="7"/>
                  <a:pt x="2817732" y="7"/>
                </a:cubicBezTo>
                <a:close/>
              </a:path>
            </a:pathLst>
          </a:custGeom>
          <a:solidFill>
            <a:schemeClr val="tx1">
              <a:alpha val="7000"/>
            </a:schemeClr>
          </a:solidFill>
          <a:ln w="104905" cap="flat">
            <a:noFill/>
            <a:prstDash val="solid"/>
            <a:miter/>
          </a:ln>
        </p:spPr>
        <p:txBody>
          <a:bodyPr wrap="square" rtlCol="0" anchor="ctr">
            <a:noAutofit/>
          </a:bodyPr>
          <a:lstStyle/>
          <a:p>
            <a:endParaRPr lang="en-GB"/>
          </a:p>
        </p:txBody>
      </p:sp>
    </p:spTree>
    <p:extLst>
      <p:ext uri="{BB962C8B-B14F-4D97-AF65-F5344CB8AC3E}">
        <p14:creationId xmlns:p14="http://schemas.microsoft.com/office/powerpoint/2010/main" val="1626748971"/>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Text">
    <p:bg>
      <p:bgRef idx="1001">
        <a:schemeClr val="bg1"/>
      </p:bgRef>
    </p:bg>
    <p:spTree>
      <p:nvGrpSpPr>
        <p:cNvPr id="1" name=""/>
        <p:cNvGrpSpPr/>
        <p:nvPr/>
      </p:nvGrpSpPr>
      <p:grpSpPr>
        <a:xfrm>
          <a:off x="0" y="0"/>
          <a:ext cx="0" cy="0"/>
          <a:chOff x="0" y="0"/>
          <a:chExt cx="0" cy="0"/>
        </a:xfrm>
      </p:grpSpPr>
      <p:sp>
        <p:nvSpPr>
          <p:cNvPr id="13" name="Freeform: Shape 12">
            <a:extLst>
              <a:ext uri="{FF2B5EF4-FFF2-40B4-BE49-F238E27FC236}">
                <a16:creationId xmlns:a16="http://schemas.microsoft.com/office/drawing/2014/main" id="{F6871534-DF4B-4E1E-80D4-1DFF59746241}"/>
              </a:ext>
            </a:extLst>
          </p:cNvPr>
          <p:cNvSpPr/>
          <p:nvPr userDrawn="1"/>
        </p:nvSpPr>
        <p:spPr>
          <a:xfrm>
            <a:off x="11437770" y="3908484"/>
            <a:ext cx="754231" cy="2949516"/>
          </a:xfrm>
          <a:custGeom>
            <a:avLst/>
            <a:gdLst>
              <a:gd name="connsiteX0" fmla="*/ 754231 w 754231"/>
              <a:gd name="connsiteY0" fmla="*/ 0 h 2949516"/>
              <a:gd name="connsiteX1" fmla="*/ 754231 w 754231"/>
              <a:gd name="connsiteY1" fmla="*/ 2949516 h 2949516"/>
              <a:gd name="connsiteX2" fmla="*/ 7207 w 754231"/>
              <a:gd name="connsiteY2" fmla="*/ 2949516 h 2949516"/>
              <a:gd name="connsiteX3" fmla="*/ 1318 w 754231"/>
              <a:gd name="connsiteY3" fmla="*/ 2838768 h 2949516"/>
              <a:gd name="connsiteX4" fmla="*/ 1267 w 754231"/>
              <a:gd name="connsiteY4" fmla="*/ 2829255 h 2949516"/>
              <a:gd name="connsiteX5" fmla="*/ 890 w 754231"/>
              <a:gd name="connsiteY5" fmla="*/ 2823331 h 2949516"/>
              <a:gd name="connsiteX6" fmla="*/ 1123 w 754231"/>
              <a:gd name="connsiteY6" fmla="*/ 2802255 h 2949516"/>
              <a:gd name="connsiteX7" fmla="*/ 0 w 754231"/>
              <a:gd name="connsiteY7" fmla="*/ 2591788 h 2949516"/>
              <a:gd name="connsiteX8" fmla="*/ 4671 w 754231"/>
              <a:gd name="connsiteY8" fmla="*/ 2481632 h 2949516"/>
              <a:gd name="connsiteX9" fmla="*/ 5159 w 754231"/>
              <a:gd name="connsiteY9" fmla="*/ 2437561 h 2949516"/>
              <a:gd name="connsiteX10" fmla="*/ 7889 w 754231"/>
              <a:gd name="connsiteY10" fmla="*/ 2405742 h 2949516"/>
              <a:gd name="connsiteX11" fmla="*/ 10460 w 754231"/>
              <a:gd name="connsiteY11" fmla="*/ 2345131 h 2949516"/>
              <a:gd name="connsiteX12" fmla="*/ 32666 w 754231"/>
              <a:gd name="connsiteY12" fmla="*/ 2099253 h 2949516"/>
              <a:gd name="connsiteX13" fmla="*/ 36664 w 754231"/>
              <a:gd name="connsiteY13" fmla="*/ 2070427 h 2949516"/>
              <a:gd name="connsiteX14" fmla="*/ 38136 w 754231"/>
              <a:gd name="connsiteY14" fmla="*/ 2053275 h 2949516"/>
              <a:gd name="connsiteX15" fmla="*/ 44530 w 754231"/>
              <a:gd name="connsiteY15" fmla="*/ 2013696 h 2949516"/>
              <a:gd name="connsiteX16" fmla="*/ 66590 w 754231"/>
              <a:gd name="connsiteY16" fmla="*/ 1854610 h 2949516"/>
              <a:gd name="connsiteX17" fmla="*/ 92736 w 754231"/>
              <a:gd name="connsiteY17" fmla="*/ 1715341 h 2949516"/>
              <a:gd name="connsiteX18" fmla="*/ 99704 w 754231"/>
              <a:gd name="connsiteY18" fmla="*/ 1672213 h 2949516"/>
              <a:gd name="connsiteX19" fmla="*/ 104931 w 754231"/>
              <a:gd name="connsiteY19" fmla="*/ 1650381 h 2949516"/>
              <a:gd name="connsiteX20" fmla="*/ 112201 w 754231"/>
              <a:gd name="connsiteY20" fmla="*/ 1611659 h 2949516"/>
              <a:gd name="connsiteX21" fmla="*/ 169467 w 754231"/>
              <a:gd name="connsiteY21" fmla="*/ 1370855 h 2949516"/>
              <a:gd name="connsiteX22" fmla="*/ 183333 w 754231"/>
              <a:gd name="connsiteY22" fmla="*/ 1322912 h 2949516"/>
              <a:gd name="connsiteX23" fmla="*/ 189749 w 754231"/>
              <a:gd name="connsiteY23" fmla="*/ 1296117 h 2949516"/>
              <a:gd name="connsiteX24" fmla="*/ 203407 w 754231"/>
              <a:gd name="connsiteY24" fmla="*/ 1253508 h 2949516"/>
              <a:gd name="connsiteX25" fmla="*/ 238360 w 754231"/>
              <a:gd name="connsiteY25" fmla="*/ 1132655 h 2949516"/>
              <a:gd name="connsiteX26" fmla="*/ 297907 w 754231"/>
              <a:gd name="connsiteY26" fmla="*/ 958693 h 2949516"/>
              <a:gd name="connsiteX27" fmla="*/ 308154 w 754231"/>
              <a:gd name="connsiteY27" fmla="*/ 926725 h 2949516"/>
              <a:gd name="connsiteX28" fmla="*/ 312571 w 754231"/>
              <a:gd name="connsiteY28" fmla="*/ 915856 h 2949516"/>
              <a:gd name="connsiteX29" fmla="*/ 318849 w 754231"/>
              <a:gd name="connsiteY29" fmla="*/ 897515 h 2949516"/>
              <a:gd name="connsiteX30" fmla="*/ 410903 w 754231"/>
              <a:gd name="connsiteY30" fmla="*/ 665891 h 2949516"/>
              <a:gd name="connsiteX31" fmla="*/ 441034 w 754231"/>
              <a:gd name="connsiteY31" fmla="*/ 599675 h 2949516"/>
              <a:gd name="connsiteX32" fmla="*/ 454806 w 754231"/>
              <a:gd name="connsiteY32" fmla="*/ 565779 h 2949516"/>
              <a:gd name="connsiteX33" fmla="*/ 473837 w 754231"/>
              <a:gd name="connsiteY33" fmla="*/ 527585 h 2949516"/>
              <a:gd name="connsiteX34" fmla="*/ 514492 w 754231"/>
              <a:gd name="connsiteY34" fmla="*/ 438240 h 2949516"/>
              <a:gd name="connsiteX35" fmla="*/ 629587 w 754231"/>
              <a:gd name="connsiteY35" fmla="*/ 215017 h 2949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754231" h="2949516">
                <a:moveTo>
                  <a:pt x="754231" y="0"/>
                </a:moveTo>
                <a:lnTo>
                  <a:pt x="754231" y="2949516"/>
                </a:lnTo>
                <a:lnTo>
                  <a:pt x="7207" y="2949516"/>
                </a:lnTo>
                <a:lnTo>
                  <a:pt x="1318" y="2838768"/>
                </a:lnTo>
                <a:lnTo>
                  <a:pt x="1267" y="2829255"/>
                </a:lnTo>
                <a:lnTo>
                  <a:pt x="890" y="2823331"/>
                </a:lnTo>
                <a:lnTo>
                  <a:pt x="1123" y="2802255"/>
                </a:lnTo>
                <a:lnTo>
                  <a:pt x="0" y="2591788"/>
                </a:lnTo>
                <a:lnTo>
                  <a:pt x="4671" y="2481632"/>
                </a:lnTo>
                <a:lnTo>
                  <a:pt x="5159" y="2437561"/>
                </a:lnTo>
                <a:lnTo>
                  <a:pt x="7889" y="2405742"/>
                </a:lnTo>
                <a:lnTo>
                  <a:pt x="10460" y="2345131"/>
                </a:lnTo>
                <a:cubicBezTo>
                  <a:pt x="15906" y="2263016"/>
                  <a:pt x="23310" y="2181031"/>
                  <a:pt x="32666" y="2099253"/>
                </a:cubicBezTo>
                <a:lnTo>
                  <a:pt x="36664" y="2070427"/>
                </a:lnTo>
                <a:lnTo>
                  <a:pt x="38136" y="2053275"/>
                </a:lnTo>
                <a:lnTo>
                  <a:pt x="44530" y="2013696"/>
                </a:lnTo>
                <a:lnTo>
                  <a:pt x="66590" y="1854610"/>
                </a:lnTo>
                <a:lnTo>
                  <a:pt x="92736" y="1715341"/>
                </a:lnTo>
                <a:lnTo>
                  <a:pt x="99704" y="1672213"/>
                </a:lnTo>
                <a:lnTo>
                  <a:pt x="104931" y="1650381"/>
                </a:lnTo>
                <a:lnTo>
                  <a:pt x="112201" y="1611659"/>
                </a:lnTo>
                <a:cubicBezTo>
                  <a:pt x="129348" y="1531007"/>
                  <a:pt x="148439" y="1450714"/>
                  <a:pt x="169467" y="1370855"/>
                </a:cubicBezTo>
                <a:lnTo>
                  <a:pt x="183333" y="1322912"/>
                </a:lnTo>
                <a:lnTo>
                  <a:pt x="189749" y="1296117"/>
                </a:lnTo>
                <a:lnTo>
                  <a:pt x="203407" y="1253508"/>
                </a:lnTo>
                <a:lnTo>
                  <a:pt x="238360" y="1132655"/>
                </a:lnTo>
                <a:lnTo>
                  <a:pt x="297907" y="958693"/>
                </a:lnTo>
                <a:lnTo>
                  <a:pt x="308154" y="926725"/>
                </a:lnTo>
                <a:lnTo>
                  <a:pt x="312571" y="915856"/>
                </a:lnTo>
                <a:lnTo>
                  <a:pt x="318849" y="897515"/>
                </a:lnTo>
                <a:cubicBezTo>
                  <a:pt x="347607" y="819696"/>
                  <a:pt x="378294" y="742463"/>
                  <a:pt x="410903" y="665891"/>
                </a:cubicBezTo>
                <a:lnTo>
                  <a:pt x="441034" y="599675"/>
                </a:lnTo>
                <a:lnTo>
                  <a:pt x="454806" y="565779"/>
                </a:lnTo>
                <a:lnTo>
                  <a:pt x="473837" y="527585"/>
                </a:lnTo>
                <a:lnTo>
                  <a:pt x="514492" y="438240"/>
                </a:lnTo>
                <a:cubicBezTo>
                  <a:pt x="550941" y="363069"/>
                  <a:pt x="589308" y="288636"/>
                  <a:pt x="629587" y="21501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p:txBody>
          <a:bodyPr/>
          <a:lstStyle>
            <a:lvl1pPr>
              <a:defRPr>
                <a:solidFill>
                  <a:schemeClr val="tx2"/>
                </a:solidFill>
              </a:defRPr>
            </a:lvl1pPr>
          </a:lstStyle>
          <a:p>
            <a:endParaRPr lang="en-GB"/>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lvl1pPr>
              <a:defRPr>
                <a:solidFill>
                  <a:schemeClr val="bg1"/>
                </a:solidFill>
              </a:defRPr>
            </a:lvl1pPr>
          </a:lstStyle>
          <a:p>
            <a:fld id="{21F79131-C817-4EAF-B3BC-6511779B5E04}" type="slidenum">
              <a:rPr lang="en-GB" smtClean="0"/>
              <a:pPr/>
              <a:t>‹#›</a:t>
            </a:fld>
            <a:endParaRPr lang="en-GB" dirty="0"/>
          </a:p>
        </p:txBody>
      </p:sp>
      <p:sp>
        <p:nvSpPr>
          <p:cNvPr id="7" name="Title 1">
            <a:extLst>
              <a:ext uri="{FF2B5EF4-FFF2-40B4-BE49-F238E27FC236}">
                <a16:creationId xmlns:a16="http://schemas.microsoft.com/office/drawing/2014/main" id="{6C8D97AA-7FAA-4B6A-AFBD-BFA00AE8688B}"/>
              </a:ext>
            </a:extLst>
          </p:cNvPr>
          <p:cNvSpPr>
            <a:spLocks noGrp="1"/>
          </p:cNvSpPr>
          <p:nvPr>
            <p:ph type="title" hasCustomPrompt="1"/>
          </p:nvPr>
        </p:nvSpPr>
        <p:spPr>
          <a:xfrm>
            <a:off x="186692" y="124621"/>
            <a:ext cx="11273788" cy="484980"/>
          </a:xfrm>
        </p:spPr>
        <p:txBody>
          <a:bodyPr/>
          <a:lstStyle>
            <a:lvl1pPr>
              <a:defRPr>
                <a:solidFill>
                  <a:schemeClr val="accent1"/>
                </a:solidFill>
              </a:defRPr>
            </a:lvl1pPr>
          </a:lstStyle>
          <a:p>
            <a:r>
              <a:rPr lang="en-US" dirty="0"/>
              <a:t>Your main outtake goes here</a:t>
            </a:r>
            <a:endParaRPr lang="en-GB" dirty="0"/>
          </a:p>
        </p:txBody>
      </p:sp>
      <p:sp>
        <p:nvSpPr>
          <p:cNvPr id="8" name="Text Placeholder 8">
            <a:extLst>
              <a:ext uri="{FF2B5EF4-FFF2-40B4-BE49-F238E27FC236}">
                <a16:creationId xmlns:a16="http://schemas.microsoft.com/office/drawing/2014/main" id="{2BC8288F-B3D6-4744-8D9D-B599FA9B1A2C}"/>
              </a:ext>
            </a:extLst>
          </p:cNvPr>
          <p:cNvSpPr>
            <a:spLocks noGrp="1"/>
          </p:cNvSpPr>
          <p:nvPr>
            <p:ph type="body" sz="quarter" idx="13" hasCustomPrompt="1"/>
          </p:nvPr>
        </p:nvSpPr>
        <p:spPr>
          <a:xfrm>
            <a:off x="192086" y="581022"/>
            <a:ext cx="11268393" cy="785816"/>
          </a:xfrm>
        </p:spPr>
        <p:txBody>
          <a:bodyPr/>
          <a:lstStyle>
            <a:lvl1pPr>
              <a:defRPr sz="2000">
                <a:solidFill>
                  <a:schemeClr val="tx2"/>
                </a:solidFill>
                <a:latin typeface="+mn-lt"/>
              </a:defRPr>
            </a:lvl1pPr>
            <a:lvl2pPr>
              <a:defRPr sz="2000">
                <a:solidFill>
                  <a:schemeClr val="tx2"/>
                </a:solidFill>
                <a:latin typeface="+mn-lt"/>
              </a:defRPr>
            </a:lvl2pPr>
            <a:lvl3pPr>
              <a:defRPr sz="1800">
                <a:solidFill>
                  <a:schemeClr val="tx2"/>
                </a:solidFill>
                <a:latin typeface="+mn-lt"/>
              </a:defRPr>
            </a:lvl3pPr>
            <a:lvl4pPr>
              <a:defRPr sz="1600">
                <a:solidFill>
                  <a:schemeClr val="tx2"/>
                </a:solidFill>
                <a:latin typeface="+mn-lt"/>
              </a:defRPr>
            </a:lvl4pPr>
            <a:lvl5pPr>
              <a:defRPr sz="1400">
                <a:solidFill>
                  <a:schemeClr val="tx2"/>
                </a:solidFill>
                <a:latin typeface="+mn-lt"/>
              </a:defRPr>
            </a:lvl5pPr>
          </a:lstStyle>
          <a:p>
            <a:pPr lvl="0"/>
            <a:r>
              <a:rPr lang="en-US" dirty="0"/>
              <a:t>Your sub-outtake goes here, allowing for up to 2 lines of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0" name="Graphic 9">
            <a:extLst>
              <a:ext uri="{FF2B5EF4-FFF2-40B4-BE49-F238E27FC236}">
                <a16:creationId xmlns:a16="http://schemas.microsoft.com/office/drawing/2014/main" id="{37310A8D-FEDE-47FC-A15F-4283E34F993F}"/>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24" name="Text Placeholder 8">
            <a:extLst>
              <a:ext uri="{FF2B5EF4-FFF2-40B4-BE49-F238E27FC236}">
                <a16:creationId xmlns:a16="http://schemas.microsoft.com/office/drawing/2014/main" id="{2714ED9A-F83E-4D2F-9C06-7A4A785EDA40}"/>
              </a:ext>
            </a:extLst>
          </p:cNvPr>
          <p:cNvSpPr>
            <a:spLocks noGrp="1"/>
          </p:cNvSpPr>
          <p:nvPr>
            <p:ph type="body" sz="quarter" idx="15" hasCustomPrompt="1"/>
          </p:nvPr>
        </p:nvSpPr>
        <p:spPr>
          <a:xfrm>
            <a:off x="186692" y="2131851"/>
            <a:ext cx="5369076" cy="4032225"/>
          </a:xfrm>
        </p:spPr>
        <p:txBody>
          <a:bodyPr/>
          <a:lstStyle>
            <a:lvl1pPr>
              <a:defRPr sz="1400" b="0">
                <a:solidFill>
                  <a:schemeClr val="tx2"/>
                </a:solidFill>
                <a:latin typeface="+mn-lt"/>
              </a:defRPr>
            </a:lvl1pPr>
            <a:lvl2pPr>
              <a:defRPr sz="1400" b="0">
                <a:solidFill>
                  <a:schemeClr val="tx2"/>
                </a:solidFill>
                <a:latin typeface="+mn-lt"/>
              </a:defRPr>
            </a:lvl2pPr>
            <a:lvl3pPr>
              <a:defRPr sz="1400" b="0">
                <a:solidFill>
                  <a:schemeClr val="tx2"/>
                </a:solidFill>
                <a:latin typeface="+mn-lt"/>
              </a:defRPr>
            </a:lvl3pPr>
            <a:lvl4pPr>
              <a:defRPr sz="12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5" name="Text Placeholder 8">
            <a:extLst>
              <a:ext uri="{FF2B5EF4-FFF2-40B4-BE49-F238E27FC236}">
                <a16:creationId xmlns:a16="http://schemas.microsoft.com/office/drawing/2014/main" id="{31F7DEF8-058D-43A5-BEBB-699510578F4F}"/>
              </a:ext>
            </a:extLst>
          </p:cNvPr>
          <p:cNvSpPr>
            <a:spLocks noGrp="1"/>
          </p:cNvSpPr>
          <p:nvPr>
            <p:ph type="body" sz="quarter" idx="16" hasCustomPrompt="1"/>
          </p:nvPr>
        </p:nvSpPr>
        <p:spPr>
          <a:xfrm>
            <a:off x="5966012" y="2131851"/>
            <a:ext cx="5369076" cy="4032225"/>
          </a:xfrm>
        </p:spPr>
        <p:txBody>
          <a:bodyPr/>
          <a:lstStyle>
            <a:lvl1pPr>
              <a:defRPr sz="1400" b="0">
                <a:solidFill>
                  <a:schemeClr val="tx2"/>
                </a:solidFill>
                <a:latin typeface="+mn-lt"/>
              </a:defRPr>
            </a:lvl1pPr>
            <a:lvl2pPr>
              <a:defRPr sz="1400" b="0">
                <a:solidFill>
                  <a:schemeClr val="tx2"/>
                </a:solidFill>
                <a:latin typeface="+mn-lt"/>
              </a:defRPr>
            </a:lvl2pPr>
            <a:lvl3pPr>
              <a:defRPr sz="1200" b="0">
                <a:solidFill>
                  <a:schemeClr val="tx2"/>
                </a:solidFill>
                <a:latin typeface="+mn-lt"/>
              </a:defRPr>
            </a:lvl3pPr>
            <a:lvl4pPr>
              <a:defRPr sz="12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Text Placeholder 8">
            <a:extLst>
              <a:ext uri="{FF2B5EF4-FFF2-40B4-BE49-F238E27FC236}">
                <a16:creationId xmlns:a16="http://schemas.microsoft.com/office/drawing/2014/main" id="{132C1FF0-84D5-40EF-89BB-FE348CF57369}"/>
              </a:ext>
            </a:extLst>
          </p:cNvPr>
          <p:cNvSpPr>
            <a:spLocks noGrp="1"/>
          </p:cNvSpPr>
          <p:nvPr>
            <p:ph type="body" sz="quarter" idx="14" hasCustomPrompt="1"/>
          </p:nvPr>
        </p:nvSpPr>
        <p:spPr>
          <a:xfrm>
            <a:off x="192087" y="1314181"/>
            <a:ext cx="5018088" cy="785816"/>
          </a:xfrm>
        </p:spPr>
        <p:txBody>
          <a:bodyPr/>
          <a:lstStyle>
            <a:lvl1pPr>
              <a:defRPr sz="1800" b="1">
                <a:solidFill>
                  <a:schemeClr val="tx2"/>
                </a:solidFill>
                <a:latin typeface="+mn-lt"/>
              </a:defRPr>
            </a:lvl1pPr>
            <a:lvl2pPr>
              <a:defRPr sz="1800" b="0">
                <a:solidFill>
                  <a:schemeClr val="tx2"/>
                </a:solidFill>
                <a:latin typeface="+mn-lt"/>
              </a:defRPr>
            </a:lvl2pPr>
            <a:lvl3pPr>
              <a:defRPr sz="1600" b="0">
                <a:solidFill>
                  <a:schemeClr val="tx2"/>
                </a:solidFill>
                <a:latin typeface="+mn-lt"/>
              </a:defRPr>
            </a:lvl3pPr>
            <a:lvl4pPr>
              <a:defRPr sz="14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Freeform: Shape 13">
            <a:extLst>
              <a:ext uri="{FF2B5EF4-FFF2-40B4-BE49-F238E27FC236}">
                <a16:creationId xmlns:a16="http://schemas.microsoft.com/office/drawing/2014/main" id="{E5FB6497-B135-4828-9BBF-0B3E7C18CDA9}"/>
              </a:ext>
            </a:extLst>
          </p:cNvPr>
          <p:cNvSpPr/>
          <p:nvPr userDrawn="1"/>
        </p:nvSpPr>
        <p:spPr>
          <a:xfrm>
            <a:off x="1" y="2"/>
            <a:ext cx="5823588" cy="6103066"/>
          </a:xfrm>
          <a:custGeom>
            <a:avLst/>
            <a:gdLst>
              <a:gd name="connsiteX0" fmla="*/ 0 w 5823588"/>
              <a:gd name="connsiteY0" fmla="*/ 1966645 h 6103066"/>
              <a:gd name="connsiteX1" fmla="*/ 51679 w 5823588"/>
              <a:gd name="connsiteY1" fmla="*/ 2092594 h 6103066"/>
              <a:gd name="connsiteX2" fmla="*/ 485155 w 5823588"/>
              <a:gd name="connsiteY2" fmla="*/ 2739744 h 6103066"/>
              <a:gd name="connsiteX3" fmla="*/ 4144115 w 5823588"/>
              <a:gd name="connsiteY3" fmla="*/ 2905112 h 6103066"/>
              <a:gd name="connsiteX4" fmla="*/ 5823588 w 5823588"/>
              <a:gd name="connsiteY4" fmla="*/ 4828847 h 6103066"/>
              <a:gd name="connsiteX5" fmla="*/ 186879 w 5823588"/>
              <a:gd name="connsiteY5" fmla="*/ 5587686 h 6103066"/>
              <a:gd name="connsiteX6" fmla="*/ 0 w 5823588"/>
              <a:gd name="connsiteY6" fmla="*/ 5491331 h 6103066"/>
              <a:gd name="connsiteX7" fmla="*/ 0 w 5823588"/>
              <a:gd name="connsiteY7" fmla="*/ 0 h 6103066"/>
              <a:gd name="connsiteX8" fmla="*/ 7773 w 5823588"/>
              <a:gd name="connsiteY8" fmla="*/ 0 h 6103066"/>
              <a:gd name="connsiteX9" fmla="*/ 0 w 5823588"/>
              <a:gd name="connsiteY9" fmla="*/ 19370 h 6103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23588" h="6103066">
                <a:moveTo>
                  <a:pt x="0" y="1966645"/>
                </a:moveTo>
                <a:lnTo>
                  <a:pt x="51679" y="2092594"/>
                </a:lnTo>
                <a:cubicBezTo>
                  <a:pt x="159901" y="2323258"/>
                  <a:pt x="304269" y="2541733"/>
                  <a:pt x="485155" y="2739744"/>
                </a:cubicBezTo>
                <a:cubicBezTo>
                  <a:pt x="1449885" y="3795802"/>
                  <a:pt x="3088056" y="3869839"/>
                  <a:pt x="4144115" y="2905112"/>
                </a:cubicBezTo>
                <a:lnTo>
                  <a:pt x="5823588" y="4828847"/>
                </a:lnTo>
                <a:cubicBezTo>
                  <a:pt x="4220228" y="6232751"/>
                  <a:pt x="1990987" y="6462462"/>
                  <a:pt x="186879" y="5587686"/>
                </a:cubicBezTo>
                <a:lnTo>
                  <a:pt x="0" y="5491331"/>
                </a:lnTo>
                <a:close/>
                <a:moveTo>
                  <a:pt x="0" y="0"/>
                </a:moveTo>
                <a:lnTo>
                  <a:pt x="7773" y="0"/>
                </a:lnTo>
                <a:lnTo>
                  <a:pt x="0" y="19370"/>
                </a:lnTo>
                <a:close/>
              </a:path>
            </a:pathLst>
          </a:custGeom>
          <a:solidFill>
            <a:schemeClr val="tx1">
              <a:alpha val="7000"/>
            </a:schemeClr>
          </a:solidFill>
          <a:ln w="104905" cap="flat">
            <a:noFill/>
            <a:prstDash val="solid"/>
            <a:miter/>
          </a:ln>
        </p:spPr>
        <p:txBody>
          <a:bodyPr wrap="square" rtlCol="0" anchor="ctr">
            <a:noAutofit/>
          </a:bodyPr>
          <a:lstStyle/>
          <a:p>
            <a:endParaRPr lang="en-GB"/>
          </a:p>
        </p:txBody>
      </p:sp>
    </p:spTree>
    <p:extLst>
      <p:ext uri="{BB962C8B-B14F-4D97-AF65-F5344CB8AC3E}">
        <p14:creationId xmlns:p14="http://schemas.microsoft.com/office/powerpoint/2010/main" val="974453982"/>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hree Text">
    <p:bg>
      <p:bgRef idx="1001">
        <a:schemeClr val="bg1"/>
      </p:bgRef>
    </p:bg>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p:txBody>
          <a:bodyPr/>
          <a:lstStyle>
            <a:lvl1pPr>
              <a:defRPr>
                <a:solidFill>
                  <a:schemeClr val="tx2"/>
                </a:solidFill>
              </a:defRPr>
            </a:lvl1pPr>
          </a:lstStyle>
          <a:p>
            <a:endParaRPr lang="en-GB"/>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lvl1pPr>
              <a:defRPr>
                <a:solidFill>
                  <a:schemeClr val="bg2">
                    <a:lumMod val="50000"/>
                  </a:schemeClr>
                </a:solidFill>
              </a:defRPr>
            </a:lvl1pPr>
          </a:lstStyle>
          <a:p>
            <a:fld id="{21F79131-C817-4EAF-B3BC-6511779B5E04}" type="slidenum">
              <a:rPr lang="en-GB" smtClean="0"/>
              <a:pPr/>
              <a:t>‹#›</a:t>
            </a:fld>
            <a:endParaRPr lang="en-GB" dirty="0"/>
          </a:p>
        </p:txBody>
      </p:sp>
      <p:sp>
        <p:nvSpPr>
          <p:cNvPr id="7" name="Title 1">
            <a:extLst>
              <a:ext uri="{FF2B5EF4-FFF2-40B4-BE49-F238E27FC236}">
                <a16:creationId xmlns:a16="http://schemas.microsoft.com/office/drawing/2014/main" id="{6C8D97AA-7FAA-4B6A-AFBD-BFA00AE8688B}"/>
              </a:ext>
            </a:extLst>
          </p:cNvPr>
          <p:cNvSpPr>
            <a:spLocks noGrp="1"/>
          </p:cNvSpPr>
          <p:nvPr>
            <p:ph type="title" hasCustomPrompt="1"/>
          </p:nvPr>
        </p:nvSpPr>
        <p:spPr>
          <a:xfrm>
            <a:off x="186692" y="124621"/>
            <a:ext cx="11273788" cy="484980"/>
          </a:xfrm>
        </p:spPr>
        <p:txBody>
          <a:bodyPr/>
          <a:lstStyle>
            <a:lvl1pPr>
              <a:defRPr>
                <a:solidFill>
                  <a:schemeClr val="accent1"/>
                </a:solidFill>
              </a:defRPr>
            </a:lvl1pPr>
          </a:lstStyle>
          <a:p>
            <a:r>
              <a:rPr lang="en-US" dirty="0"/>
              <a:t>Your main outtake goes here</a:t>
            </a:r>
            <a:endParaRPr lang="en-GB" dirty="0"/>
          </a:p>
        </p:txBody>
      </p:sp>
      <p:sp>
        <p:nvSpPr>
          <p:cNvPr id="8" name="Text Placeholder 8">
            <a:extLst>
              <a:ext uri="{FF2B5EF4-FFF2-40B4-BE49-F238E27FC236}">
                <a16:creationId xmlns:a16="http://schemas.microsoft.com/office/drawing/2014/main" id="{2BC8288F-B3D6-4744-8D9D-B599FA9B1A2C}"/>
              </a:ext>
            </a:extLst>
          </p:cNvPr>
          <p:cNvSpPr>
            <a:spLocks noGrp="1"/>
          </p:cNvSpPr>
          <p:nvPr>
            <p:ph type="body" sz="quarter" idx="13" hasCustomPrompt="1"/>
          </p:nvPr>
        </p:nvSpPr>
        <p:spPr>
          <a:xfrm>
            <a:off x="192086" y="581022"/>
            <a:ext cx="11268393" cy="785816"/>
          </a:xfrm>
        </p:spPr>
        <p:txBody>
          <a:bodyPr/>
          <a:lstStyle>
            <a:lvl1pPr>
              <a:defRPr sz="2000">
                <a:solidFill>
                  <a:schemeClr val="tx2"/>
                </a:solidFill>
                <a:latin typeface="+mn-lt"/>
              </a:defRPr>
            </a:lvl1pPr>
            <a:lvl2pPr>
              <a:defRPr sz="2000">
                <a:solidFill>
                  <a:schemeClr val="tx2"/>
                </a:solidFill>
                <a:latin typeface="+mn-lt"/>
              </a:defRPr>
            </a:lvl2pPr>
            <a:lvl3pPr>
              <a:defRPr sz="1800">
                <a:solidFill>
                  <a:schemeClr val="tx2"/>
                </a:solidFill>
                <a:latin typeface="+mn-lt"/>
              </a:defRPr>
            </a:lvl3pPr>
            <a:lvl4pPr>
              <a:defRPr sz="1600">
                <a:solidFill>
                  <a:schemeClr val="tx2"/>
                </a:solidFill>
                <a:latin typeface="+mn-lt"/>
              </a:defRPr>
            </a:lvl4pPr>
            <a:lvl5pPr>
              <a:defRPr sz="1400">
                <a:solidFill>
                  <a:schemeClr val="tx2"/>
                </a:solidFill>
                <a:latin typeface="+mn-lt"/>
              </a:defRPr>
            </a:lvl5pPr>
          </a:lstStyle>
          <a:p>
            <a:pPr lvl="0"/>
            <a:r>
              <a:rPr lang="en-US" dirty="0"/>
              <a:t>Your sub-outtake goes here, allowing for up to 2 lines of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0" name="Graphic 9">
            <a:extLst>
              <a:ext uri="{FF2B5EF4-FFF2-40B4-BE49-F238E27FC236}">
                <a16:creationId xmlns:a16="http://schemas.microsoft.com/office/drawing/2014/main" id="{37310A8D-FEDE-47FC-A15F-4283E34F993F}"/>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24" name="Text Placeholder 8">
            <a:extLst>
              <a:ext uri="{FF2B5EF4-FFF2-40B4-BE49-F238E27FC236}">
                <a16:creationId xmlns:a16="http://schemas.microsoft.com/office/drawing/2014/main" id="{271D5194-B531-49BD-8303-9AE3850D2131}"/>
              </a:ext>
            </a:extLst>
          </p:cNvPr>
          <p:cNvSpPr>
            <a:spLocks noGrp="1"/>
          </p:cNvSpPr>
          <p:nvPr>
            <p:ph type="body" sz="quarter" idx="15" hasCustomPrompt="1"/>
          </p:nvPr>
        </p:nvSpPr>
        <p:spPr>
          <a:xfrm>
            <a:off x="205740" y="2243845"/>
            <a:ext cx="3507557" cy="4032225"/>
          </a:xfrm>
        </p:spPr>
        <p:txBody>
          <a:bodyPr/>
          <a:lstStyle>
            <a:lvl1pPr>
              <a:defRPr sz="1400" b="0">
                <a:solidFill>
                  <a:schemeClr val="tx2"/>
                </a:solidFill>
                <a:latin typeface="+mn-lt"/>
              </a:defRPr>
            </a:lvl1pPr>
            <a:lvl2pPr>
              <a:defRPr sz="1400" b="0">
                <a:solidFill>
                  <a:schemeClr val="tx2"/>
                </a:solidFill>
                <a:latin typeface="+mn-lt"/>
              </a:defRPr>
            </a:lvl2pPr>
            <a:lvl3pPr>
              <a:defRPr sz="1400" b="0">
                <a:solidFill>
                  <a:schemeClr val="tx2"/>
                </a:solidFill>
                <a:latin typeface="+mn-lt"/>
              </a:defRPr>
            </a:lvl3pPr>
            <a:lvl4pPr>
              <a:defRPr sz="12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5" name="Text Placeholder 8">
            <a:extLst>
              <a:ext uri="{FF2B5EF4-FFF2-40B4-BE49-F238E27FC236}">
                <a16:creationId xmlns:a16="http://schemas.microsoft.com/office/drawing/2014/main" id="{BD6DBE42-C197-4F8F-9455-D13574AA25E6}"/>
              </a:ext>
            </a:extLst>
          </p:cNvPr>
          <p:cNvSpPr>
            <a:spLocks noGrp="1"/>
          </p:cNvSpPr>
          <p:nvPr>
            <p:ph type="body" sz="quarter" idx="16" hasCustomPrompt="1"/>
          </p:nvPr>
        </p:nvSpPr>
        <p:spPr>
          <a:xfrm>
            <a:off x="4048889" y="2244752"/>
            <a:ext cx="3507557" cy="4032225"/>
          </a:xfrm>
        </p:spPr>
        <p:txBody>
          <a:bodyPr/>
          <a:lstStyle>
            <a:lvl1pPr>
              <a:defRPr sz="1400" b="0">
                <a:solidFill>
                  <a:schemeClr val="tx2"/>
                </a:solidFill>
                <a:latin typeface="+mn-lt"/>
              </a:defRPr>
            </a:lvl1pPr>
            <a:lvl2pPr>
              <a:defRPr sz="1400" b="0">
                <a:solidFill>
                  <a:schemeClr val="tx2"/>
                </a:solidFill>
                <a:latin typeface="+mn-lt"/>
              </a:defRPr>
            </a:lvl2pPr>
            <a:lvl3pPr>
              <a:defRPr sz="1400" b="0">
                <a:solidFill>
                  <a:schemeClr val="tx2"/>
                </a:solidFill>
                <a:latin typeface="+mn-lt"/>
              </a:defRPr>
            </a:lvl3pPr>
            <a:lvl4pPr>
              <a:defRPr sz="12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8">
            <a:extLst>
              <a:ext uri="{FF2B5EF4-FFF2-40B4-BE49-F238E27FC236}">
                <a16:creationId xmlns:a16="http://schemas.microsoft.com/office/drawing/2014/main" id="{3C4A57F4-468A-4D25-BA3C-F1351CCF2501}"/>
              </a:ext>
            </a:extLst>
          </p:cNvPr>
          <p:cNvSpPr>
            <a:spLocks noGrp="1"/>
          </p:cNvSpPr>
          <p:nvPr>
            <p:ph type="body" sz="quarter" idx="17" hasCustomPrompt="1"/>
          </p:nvPr>
        </p:nvSpPr>
        <p:spPr>
          <a:xfrm>
            <a:off x="7903838" y="2244752"/>
            <a:ext cx="3507557" cy="4032225"/>
          </a:xfrm>
        </p:spPr>
        <p:txBody>
          <a:bodyPr/>
          <a:lstStyle>
            <a:lvl1pPr>
              <a:defRPr sz="1400" b="0">
                <a:solidFill>
                  <a:schemeClr val="tx2"/>
                </a:solidFill>
                <a:latin typeface="+mn-lt"/>
              </a:defRPr>
            </a:lvl1pPr>
            <a:lvl2pPr>
              <a:defRPr sz="1400" b="0">
                <a:solidFill>
                  <a:schemeClr val="tx2"/>
                </a:solidFill>
                <a:latin typeface="+mn-lt"/>
              </a:defRPr>
            </a:lvl2pPr>
            <a:lvl3pPr>
              <a:defRPr sz="1400" b="0">
                <a:solidFill>
                  <a:schemeClr val="tx2"/>
                </a:solidFill>
                <a:latin typeface="+mn-lt"/>
              </a:defRPr>
            </a:lvl3pPr>
            <a:lvl4pPr>
              <a:defRPr sz="12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Text Placeholder 8">
            <a:extLst>
              <a:ext uri="{FF2B5EF4-FFF2-40B4-BE49-F238E27FC236}">
                <a16:creationId xmlns:a16="http://schemas.microsoft.com/office/drawing/2014/main" id="{67B29A12-4BD4-40C7-AA93-C2571348A5A6}"/>
              </a:ext>
            </a:extLst>
          </p:cNvPr>
          <p:cNvSpPr>
            <a:spLocks noGrp="1"/>
          </p:cNvSpPr>
          <p:nvPr>
            <p:ph type="body" sz="quarter" idx="14" hasCustomPrompt="1"/>
          </p:nvPr>
        </p:nvSpPr>
        <p:spPr>
          <a:xfrm>
            <a:off x="192087" y="1314181"/>
            <a:ext cx="5018088" cy="785816"/>
          </a:xfrm>
        </p:spPr>
        <p:txBody>
          <a:bodyPr/>
          <a:lstStyle>
            <a:lvl1pPr>
              <a:defRPr sz="1800" b="1">
                <a:solidFill>
                  <a:schemeClr val="tx2"/>
                </a:solidFill>
                <a:latin typeface="+mn-lt"/>
              </a:defRPr>
            </a:lvl1pPr>
            <a:lvl2pPr>
              <a:defRPr sz="1800" b="0">
                <a:solidFill>
                  <a:schemeClr val="tx2"/>
                </a:solidFill>
                <a:latin typeface="+mn-lt"/>
              </a:defRPr>
            </a:lvl2pPr>
            <a:lvl3pPr>
              <a:defRPr sz="1600" b="0">
                <a:solidFill>
                  <a:schemeClr val="tx2"/>
                </a:solidFill>
                <a:latin typeface="+mn-lt"/>
              </a:defRPr>
            </a:lvl3pPr>
            <a:lvl4pPr>
              <a:defRPr sz="14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3" name="Freeform: Shape 12">
            <a:extLst>
              <a:ext uri="{FF2B5EF4-FFF2-40B4-BE49-F238E27FC236}">
                <a16:creationId xmlns:a16="http://schemas.microsoft.com/office/drawing/2014/main" id="{AEF6E6D5-77CD-4628-A94C-71FF56D5ADC1}"/>
              </a:ext>
            </a:extLst>
          </p:cNvPr>
          <p:cNvSpPr/>
          <p:nvPr userDrawn="1"/>
        </p:nvSpPr>
        <p:spPr>
          <a:xfrm flipH="1">
            <a:off x="0" y="6179689"/>
            <a:ext cx="5035592" cy="678312"/>
          </a:xfrm>
          <a:custGeom>
            <a:avLst/>
            <a:gdLst>
              <a:gd name="connsiteX0" fmla="*/ 3719062 w 5035592"/>
              <a:gd name="connsiteY0" fmla="*/ 0 h 678312"/>
              <a:gd name="connsiteX1" fmla="*/ 4800590 w 5035592"/>
              <a:gd name="connsiteY1" fmla="*/ 52783 h 678312"/>
              <a:gd name="connsiteX2" fmla="*/ 5035592 w 5035592"/>
              <a:gd name="connsiteY2" fmla="*/ 79855 h 678312"/>
              <a:gd name="connsiteX3" fmla="*/ 5035592 w 5035592"/>
              <a:gd name="connsiteY3" fmla="*/ 678312 h 678312"/>
              <a:gd name="connsiteX4" fmla="*/ 0 w 5035592"/>
              <a:gd name="connsiteY4" fmla="*/ 678312 h 678312"/>
              <a:gd name="connsiteX5" fmla="*/ 36543 w 5035592"/>
              <a:gd name="connsiteY5" fmla="*/ 663201 h 678312"/>
              <a:gd name="connsiteX6" fmla="*/ 3719062 w 5035592"/>
              <a:gd name="connsiteY6" fmla="*/ 0 h 678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5592" h="678312">
                <a:moveTo>
                  <a:pt x="3719062" y="0"/>
                </a:moveTo>
                <a:cubicBezTo>
                  <a:pt x="4086768" y="0"/>
                  <a:pt x="4447946" y="18027"/>
                  <a:pt x="4800590" y="52783"/>
                </a:cubicBezTo>
                <a:lnTo>
                  <a:pt x="5035592" y="79855"/>
                </a:lnTo>
                <a:lnTo>
                  <a:pt x="5035592" y="678312"/>
                </a:lnTo>
                <a:lnTo>
                  <a:pt x="0" y="678312"/>
                </a:lnTo>
                <a:lnTo>
                  <a:pt x="36543" y="663201"/>
                </a:lnTo>
                <a:cubicBezTo>
                  <a:pt x="1110308" y="242351"/>
                  <a:pt x="2370809" y="0"/>
                  <a:pt x="37190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14" name="Freeform: Shape 13">
            <a:extLst>
              <a:ext uri="{FF2B5EF4-FFF2-40B4-BE49-F238E27FC236}">
                <a16:creationId xmlns:a16="http://schemas.microsoft.com/office/drawing/2014/main" id="{3C307706-ED2E-4234-98C9-0B3DA1AFA418}"/>
              </a:ext>
            </a:extLst>
          </p:cNvPr>
          <p:cNvSpPr/>
          <p:nvPr userDrawn="1"/>
        </p:nvSpPr>
        <p:spPr>
          <a:xfrm>
            <a:off x="7683744" y="3545735"/>
            <a:ext cx="4508256" cy="3312265"/>
          </a:xfrm>
          <a:custGeom>
            <a:avLst/>
            <a:gdLst>
              <a:gd name="connsiteX0" fmla="*/ 4508256 w 4508256"/>
              <a:gd name="connsiteY0" fmla="*/ 0 h 3312265"/>
              <a:gd name="connsiteX1" fmla="*/ 4508256 w 4508256"/>
              <a:gd name="connsiteY1" fmla="*/ 2566824 h 3312265"/>
              <a:gd name="connsiteX2" fmla="*/ 4447718 w 4508256"/>
              <a:gd name="connsiteY2" fmla="*/ 2572124 h 3312265"/>
              <a:gd name="connsiteX3" fmla="*/ 3039695 w 4508256"/>
              <a:gd name="connsiteY3" fmla="*/ 3227627 h 3312265"/>
              <a:gd name="connsiteX4" fmla="*/ 2955947 w 4508256"/>
              <a:gd name="connsiteY4" fmla="*/ 3312265 h 3312265"/>
              <a:gd name="connsiteX5" fmla="*/ 0 w 4508256"/>
              <a:gd name="connsiteY5" fmla="*/ 3312265 h 3312265"/>
              <a:gd name="connsiteX6" fmla="*/ 193737 w 4508256"/>
              <a:gd name="connsiteY6" fmla="*/ 2857466 h 3312265"/>
              <a:gd name="connsiteX7" fmla="*/ 1434096 w 4508256"/>
              <a:gd name="connsiteY7" fmla="*/ 1233997 h 3312265"/>
              <a:gd name="connsiteX8" fmla="*/ 1448121 w 4508256"/>
              <a:gd name="connsiteY8" fmla="*/ 1221141 h 3312265"/>
              <a:gd name="connsiteX9" fmla="*/ 4333270 w 4508256"/>
              <a:gd name="connsiteY9" fmla="*/ 11559 h 3312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8256" h="3312265">
                <a:moveTo>
                  <a:pt x="4508256" y="0"/>
                </a:moveTo>
                <a:lnTo>
                  <a:pt x="4508256" y="2566824"/>
                </a:lnTo>
                <a:lnTo>
                  <a:pt x="4447718" y="2572124"/>
                </a:lnTo>
                <a:cubicBezTo>
                  <a:pt x="3924182" y="2641189"/>
                  <a:pt x="3432243" y="2869028"/>
                  <a:pt x="3039695" y="3227627"/>
                </a:cubicBezTo>
                <a:lnTo>
                  <a:pt x="2955947" y="3312265"/>
                </a:lnTo>
                <a:lnTo>
                  <a:pt x="0" y="3312265"/>
                </a:lnTo>
                <a:lnTo>
                  <a:pt x="193737" y="2857466"/>
                </a:lnTo>
                <a:cubicBezTo>
                  <a:pt x="485330" y="2256097"/>
                  <a:pt x="899643" y="1701965"/>
                  <a:pt x="1434096" y="1233997"/>
                </a:cubicBezTo>
                <a:lnTo>
                  <a:pt x="1448121" y="1221141"/>
                </a:lnTo>
                <a:cubicBezTo>
                  <a:pt x="2261583" y="525962"/>
                  <a:pt x="3270786" y="104013"/>
                  <a:pt x="4333270" y="11559"/>
                </a:cubicBezTo>
                <a:close/>
              </a:path>
            </a:pathLst>
          </a:custGeom>
          <a:solidFill>
            <a:schemeClr val="tx1">
              <a:alpha val="7000"/>
            </a:schemeClr>
          </a:solidFill>
          <a:ln w="104905" cap="flat">
            <a:noFill/>
            <a:prstDash val="solid"/>
            <a:miter/>
          </a:ln>
        </p:spPr>
        <p:txBody>
          <a:bodyPr wrap="square" rtlCol="0" anchor="ctr">
            <a:noAutofit/>
          </a:bodyPr>
          <a:lstStyle/>
          <a:p>
            <a:endParaRPr lang="en-GB"/>
          </a:p>
        </p:txBody>
      </p:sp>
    </p:spTree>
    <p:extLst>
      <p:ext uri="{BB962C8B-B14F-4D97-AF65-F5344CB8AC3E}">
        <p14:creationId xmlns:p14="http://schemas.microsoft.com/office/powerpoint/2010/main" val="397296818"/>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our Text">
    <p:bg>
      <p:bgRef idx="1001">
        <a:schemeClr val="bg1"/>
      </p:bgRef>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D70B19A4-8CA0-4D14-91C6-6A542D5D09E9}"/>
              </a:ext>
            </a:extLst>
          </p:cNvPr>
          <p:cNvSpPr/>
          <p:nvPr/>
        </p:nvSpPr>
        <p:spPr>
          <a:xfrm>
            <a:off x="11437770" y="3908484"/>
            <a:ext cx="754231" cy="2949516"/>
          </a:xfrm>
          <a:custGeom>
            <a:avLst/>
            <a:gdLst>
              <a:gd name="connsiteX0" fmla="*/ 754231 w 754231"/>
              <a:gd name="connsiteY0" fmla="*/ 0 h 2949516"/>
              <a:gd name="connsiteX1" fmla="*/ 754231 w 754231"/>
              <a:gd name="connsiteY1" fmla="*/ 2949516 h 2949516"/>
              <a:gd name="connsiteX2" fmla="*/ 7207 w 754231"/>
              <a:gd name="connsiteY2" fmla="*/ 2949516 h 2949516"/>
              <a:gd name="connsiteX3" fmla="*/ 1318 w 754231"/>
              <a:gd name="connsiteY3" fmla="*/ 2838768 h 2949516"/>
              <a:gd name="connsiteX4" fmla="*/ 1267 w 754231"/>
              <a:gd name="connsiteY4" fmla="*/ 2829255 h 2949516"/>
              <a:gd name="connsiteX5" fmla="*/ 890 w 754231"/>
              <a:gd name="connsiteY5" fmla="*/ 2823331 h 2949516"/>
              <a:gd name="connsiteX6" fmla="*/ 1123 w 754231"/>
              <a:gd name="connsiteY6" fmla="*/ 2802255 h 2949516"/>
              <a:gd name="connsiteX7" fmla="*/ 0 w 754231"/>
              <a:gd name="connsiteY7" fmla="*/ 2591788 h 2949516"/>
              <a:gd name="connsiteX8" fmla="*/ 4671 w 754231"/>
              <a:gd name="connsiteY8" fmla="*/ 2481632 h 2949516"/>
              <a:gd name="connsiteX9" fmla="*/ 5159 w 754231"/>
              <a:gd name="connsiteY9" fmla="*/ 2437561 h 2949516"/>
              <a:gd name="connsiteX10" fmla="*/ 7889 w 754231"/>
              <a:gd name="connsiteY10" fmla="*/ 2405742 h 2949516"/>
              <a:gd name="connsiteX11" fmla="*/ 10460 w 754231"/>
              <a:gd name="connsiteY11" fmla="*/ 2345131 h 2949516"/>
              <a:gd name="connsiteX12" fmla="*/ 32666 w 754231"/>
              <a:gd name="connsiteY12" fmla="*/ 2099253 h 2949516"/>
              <a:gd name="connsiteX13" fmla="*/ 36664 w 754231"/>
              <a:gd name="connsiteY13" fmla="*/ 2070427 h 2949516"/>
              <a:gd name="connsiteX14" fmla="*/ 38136 w 754231"/>
              <a:gd name="connsiteY14" fmla="*/ 2053275 h 2949516"/>
              <a:gd name="connsiteX15" fmla="*/ 44530 w 754231"/>
              <a:gd name="connsiteY15" fmla="*/ 2013696 h 2949516"/>
              <a:gd name="connsiteX16" fmla="*/ 66590 w 754231"/>
              <a:gd name="connsiteY16" fmla="*/ 1854610 h 2949516"/>
              <a:gd name="connsiteX17" fmla="*/ 92736 w 754231"/>
              <a:gd name="connsiteY17" fmla="*/ 1715341 h 2949516"/>
              <a:gd name="connsiteX18" fmla="*/ 99704 w 754231"/>
              <a:gd name="connsiteY18" fmla="*/ 1672213 h 2949516"/>
              <a:gd name="connsiteX19" fmla="*/ 104931 w 754231"/>
              <a:gd name="connsiteY19" fmla="*/ 1650381 h 2949516"/>
              <a:gd name="connsiteX20" fmla="*/ 112201 w 754231"/>
              <a:gd name="connsiteY20" fmla="*/ 1611659 h 2949516"/>
              <a:gd name="connsiteX21" fmla="*/ 169467 w 754231"/>
              <a:gd name="connsiteY21" fmla="*/ 1370855 h 2949516"/>
              <a:gd name="connsiteX22" fmla="*/ 183333 w 754231"/>
              <a:gd name="connsiteY22" fmla="*/ 1322912 h 2949516"/>
              <a:gd name="connsiteX23" fmla="*/ 189749 w 754231"/>
              <a:gd name="connsiteY23" fmla="*/ 1296117 h 2949516"/>
              <a:gd name="connsiteX24" fmla="*/ 203407 w 754231"/>
              <a:gd name="connsiteY24" fmla="*/ 1253508 h 2949516"/>
              <a:gd name="connsiteX25" fmla="*/ 238360 w 754231"/>
              <a:gd name="connsiteY25" fmla="*/ 1132655 h 2949516"/>
              <a:gd name="connsiteX26" fmla="*/ 297907 w 754231"/>
              <a:gd name="connsiteY26" fmla="*/ 958693 h 2949516"/>
              <a:gd name="connsiteX27" fmla="*/ 308154 w 754231"/>
              <a:gd name="connsiteY27" fmla="*/ 926725 h 2949516"/>
              <a:gd name="connsiteX28" fmla="*/ 312571 w 754231"/>
              <a:gd name="connsiteY28" fmla="*/ 915856 h 2949516"/>
              <a:gd name="connsiteX29" fmla="*/ 318849 w 754231"/>
              <a:gd name="connsiteY29" fmla="*/ 897515 h 2949516"/>
              <a:gd name="connsiteX30" fmla="*/ 410903 w 754231"/>
              <a:gd name="connsiteY30" fmla="*/ 665891 h 2949516"/>
              <a:gd name="connsiteX31" fmla="*/ 441034 w 754231"/>
              <a:gd name="connsiteY31" fmla="*/ 599675 h 2949516"/>
              <a:gd name="connsiteX32" fmla="*/ 454806 w 754231"/>
              <a:gd name="connsiteY32" fmla="*/ 565779 h 2949516"/>
              <a:gd name="connsiteX33" fmla="*/ 473837 w 754231"/>
              <a:gd name="connsiteY33" fmla="*/ 527585 h 2949516"/>
              <a:gd name="connsiteX34" fmla="*/ 514492 w 754231"/>
              <a:gd name="connsiteY34" fmla="*/ 438240 h 2949516"/>
              <a:gd name="connsiteX35" fmla="*/ 629587 w 754231"/>
              <a:gd name="connsiteY35" fmla="*/ 215017 h 2949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754231" h="2949516">
                <a:moveTo>
                  <a:pt x="754231" y="0"/>
                </a:moveTo>
                <a:lnTo>
                  <a:pt x="754231" y="2949516"/>
                </a:lnTo>
                <a:lnTo>
                  <a:pt x="7207" y="2949516"/>
                </a:lnTo>
                <a:lnTo>
                  <a:pt x="1318" y="2838768"/>
                </a:lnTo>
                <a:lnTo>
                  <a:pt x="1267" y="2829255"/>
                </a:lnTo>
                <a:lnTo>
                  <a:pt x="890" y="2823331"/>
                </a:lnTo>
                <a:lnTo>
                  <a:pt x="1123" y="2802255"/>
                </a:lnTo>
                <a:lnTo>
                  <a:pt x="0" y="2591788"/>
                </a:lnTo>
                <a:lnTo>
                  <a:pt x="4671" y="2481632"/>
                </a:lnTo>
                <a:lnTo>
                  <a:pt x="5159" y="2437561"/>
                </a:lnTo>
                <a:lnTo>
                  <a:pt x="7889" y="2405742"/>
                </a:lnTo>
                <a:lnTo>
                  <a:pt x="10460" y="2345131"/>
                </a:lnTo>
                <a:cubicBezTo>
                  <a:pt x="15906" y="2263016"/>
                  <a:pt x="23310" y="2181031"/>
                  <a:pt x="32666" y="2099253"/>
                </a:cubicBezTo>
                <a:lnTo>
                  <a:pt x="36664" y="2070427"/>
                </a:lnTo>
                <a:lnTo>
                  <a:pt x="38136" y="2053275"/>
                </a:lnTo>
                <a:lnTo>
                  <a:pt x="44530" y="2013696"/>
                </a:lnTo>
                <a:lnTo>
                  <a:pt x="66590" y="1854610"/>
                </a:lnTo>
                <a:lnTo>
                  <a:pt x="92736" y="1715341"/>
                </a:lnTo>
                <a:lnTo>
                  <a:pt x="99704" y="1672213"/>
                </a:lnTo>
                <a:lnTo>
                  <a:pt x="104931" y="1650381"/>
                </a:lnTo>
                <a:lnTo>
                  <a:pt x="112201" y="1611659"/>
                </a:lnTo>
                <a:cubicBezTo>
                  <a:pt x="129348" y="1531007"/>
                  <a:pt x="148439" y="1450714"/>
                  <a:pt x="169467" y="1370855"/>
                </a:cubicBezTo>
                <a:lnTo>
                  <a:pt x="183333" y="1322912"/>
                </a:lnTo>
                <a:lnTo>
                  <a:pt x="189749" y="1296117"/>
                </a:lnTo>
                <a:lnTo>
                  <a:pt x="203407" y="1253508"/>
                </a:lnTo>
                <a:lnTo>
                  <a:pt x="238360" y="1132655"/>
                </a:lnTo>
                <a:lnTo>
                  <a:pt x="297907" y="958693"/>
                </a:lnTo>
                <a:lnTo>
                  <a:pt x="308154" y="926725"/>
                </a:lnTo>
                <a:lnTo>
                  <a:pt x="312571" y="915856"/>
                </a:lnTo>
                <a:lnTo>
                  <a:pt x="318849" y="897515"/>
                </a:lnTo>
                <a:cubicBezTo>
                  <a:pt x="347607" y="819696"/>
                  <a:pt x="378294" y="742463"/>
                  <a:pt x="410903" y="665891"/>
                </a:cubicBezTo>
                <a:lnTo>
                  <a:pt x="441034" y="599675"/>
                </a:lnTo>
                <a:lnTo>
                  <a:pt x="454806" y="565779"/>
                </a:lnTo>
                <a:lnTo>
                  <a:pt x="473837" y="527585"/>
                </a:lnTo>
                <a:lnTo>
                  <a:pt x="514492" y="438240"/>
                </a:lnTo>
                <a:cubicBezTo>
                  <a:pt x="550941" y="363069"/>
                  <a:pt x="589308" y="288636"/>
                  <a:pt x="629587" y="21501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p:txBody>
          <a:bodyPr/>
          <a:lstStyle>
            <a:lvl1pPr>
              <a:defRPr>
                <a:solidFill>
                  <a:schemeClr val="tx2"/>
                </a:solidFill>
              </a:defRPr>
            </a:lvl1pPr>
          </a:lstStyle>
          <a:p>
            <a:endParaRPr lang="en-GB"/>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lvl1pPr>
              <a:defRPr>
                <a:solidFill>
                  <a:schemeClr val="bg1"/>
                </a:solidFill>
              </a:defRPr>
            </a:lvl1pPr>
          </a:lstStyle>
          <a:p>
            <a:fld id="{21F79131-C817-4EAF-B3BC-6511779B5E04}" type="slidenum">
              <a:rPr lang="en-GB" smtClean="0"/>
              <a:pPr/>
              <a:t>‹#›</a:t>
            </a:fld>
            <a:endParaRPr lang="en-GB" dirty="0"/>
          </a:p>
        </p:txBody>
      </p:sp>
      <p:sp>
        <p:nvSpPr>
          <p:cNvPr id="7" name="Title 1">
            <a:extLst>
              <a:ext uri="{FF2B5EF4-FFF2-40B4-BE49-F238E27FC236}">
                <a16:creationId xmlns:a16="http://schemas.microsoft.com/office/drawing/2014/main" id="{6C8D97AA-7FAA-4B6A-AFBD-BFA00AE8688B}"/>
              </a:ext>
            </a:extLst>
          </p:cNvPr>
          <p:cNvSpPr>
            <a:spLocks noGrp="1"/>
          </p:cNvSpPr>
          <p:nvPr>
            <p:ph type="title" hasCustomPrompt="1"/>
          </p:nvPr>
        </p:nvSpPr>
        <p:spPr>
          <a:xfrm>
            <a:off x="186692" y="124621"/>
            <a:ext cx="11273788" cy="484980"/>
          </a:xfrm>
        </p:spPr>
        <p:txBody>
          <a:bodyPr/>
          <a:lstStyle>
            <a:lvl1pPr>
              <a:defRPr>
                <a:solidFill>
                  <a:schemeClr val="accent1"/>
                </a:solidFill>
              </a:defRPr>
            </a:lvl1pPr>
          </a:lstStyle>
          <a:p>
            <a:r>
              <a:rPr lang="en-US" dirty="0"/>
              <a:t>Your main outtake goes here</a:t>
            </a:r>
            <a:endParaRPr lang="en-GB" dirty="0"/>
          </a:p>
        </p:txBody>
      </p:sp>
      <p:sp>
        <p:nvSpPr>
          <p:cNvPr id="8" name="Text Placeholder 8">
            <a:extLst>
              <a:ext uri="{FF2B5EF4-FFF2-40B4-BE49-F238E27FC236}">
                <a16:creationId xmlns:a16="http://schemas.microsoft.com/office/drawing/2014/main" id="{2BC8288F-B3D6-4744-8D9D-B599FA9B1A2C}"/>
              </a:ext>
            </a:extLst>
          </p:cNvPr>
          <p:cNvSpPr>
            <a:spLocks noGrp="1"/>
          </p:cNvSpPr>
          <p:nvPr>
            <p:ph type="body" sz="quarter" idx="13" hasCustomPrompt="1"/>
          </p:nvPr>
        </p:nvSpPr>
        <p:spPr>
          <a:xfrm>
            <a:off x="192086" y="581022"/>
            <a:ext cx="11268393" cy="785816"/>
          </a:xfrm>
        </p:spPr>
        <p:txBody>
          <a:bodyPr/>
          <a:lstStyle>
            <a:lvl1pPr>
              <a:defRPr sz="2000">
                <a:solidFill>
                  <a:schemeClr val="tx2"/>
                </a:solidFill>
                <a:latin typeface="+mn-lt"/>
              </a:defRPr>
            </a:lvl1pPr>
            <a:lvl2pPr>
              <a:defRPr sz="2000">
                <a:solidFill>
                  <a:schemeClr val="tx2"/>
                </a:solidFill>
                <a:latin typeface="+mn-lt"/>
              </a:defRPr>
            </a:lvl2pPr>
            <a:lvl3pPr>
              <a:defRPr sz="1800">
                <a:solidFill>
                  <a:schemeClr val="tx2"/>
                </a:solidFill>
                <a:latin typeface="+mn-lt"/>
              </a:defRPr>
            </a:lvl3pPr>
            <a:lvl4pPr>
              <a:defRPr sz="1600">
                <a:solidFill>
                  <a:schemeClr val="tx2"/>
                </a:solidFill>
                <a:latin typeface="+mn-lt"/>
              </a:defRPr>
            </a:lvl4pPr>
            <a:lvl5pPr>
              <a:defRPr sz="1400">
                <a:solidFill>
                  <a:schemeClr val="tx2"/>
                </a:solidFill>
                <a:latin typeface="+mn-lt"/>
              </a:defRPr>
            </a:lvl5pPr>
          </a:lstStyle>
          <a:p>
            <a:pPr lvl="0"/>
            <a:r>
              <a:rPr lang="en-US" dirty="0"/>
              <a:t>Your sub-outtake goes here, allowing for up to 2 lines of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ext Placeholder 8">
            <a:extLst>
              <a:ext uri="{FF2B5EF4-FFF2-40B4-BE49-F238E27FC236}">
                <a16:creationId xmlns:a16="http://schemas.microsoft.com/office/drawing/2014/main" id="{CCADCAB4-D74B-4523-BD61-ADF8E5FBB2DD}"/>
              </a:ext>
            </a:extLst>
          </p:cNvPr>
          <p:cNvSpPr>
            <a:spLocks noGrp="1"/>
          </p:cNvSpPr>
          <p:nvPr>
            <p:ph type="body" sz="quarter" idx="14" hasCustomPrompt="1"/>
          </p:nvPr>
        </p:nvSpPr>
        <p:spPr>
          <a:xfrm>
            <a:off x="192087" y="1314181"/>
            <a:ext cx="5018088" cy="785816"/>
          </a:xfrm>
        </p:spPr>
        <p:txBody>
          <a:bodyPr/>
          <a:lstStyle>
            <a:lvl1pPr>
              <a:defRPr sz="1800" b="1">
                <a:solidFill>
                  <a:schemeClr val="tx2"/>
                </a:solidFill>
                <a:latin typeface="+mn-lt"/>
              </a:defRPr>
            </a:lvl1pPr>
            <a:lvl2pPr>
              <a:defRPr sz="1800" b="0">
                <a:solidFill>
                  <a:schemeClr val="tx2"/>
                </a:solidFill>
                <a:latin typeface="+mn-lt"/>
              </a:defRPr>
            </a:lvl2pPr>
            <a:lvl3pPr>
              <a:defRPr sz="1600" b="0">
                <a:solidFill>
                  <a:schemeClr val="tx2"/>
                </a:solidFill>
                <a:latin typeface="+mn-lt"/>
              </a:defRPr>
            </a:lvl3pPr>
            <a:lvl4pPr>
              <a:defRPr sz="14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0" name="Graphic 9">
            <a:extLst>
              <a:ext uri="{FF2B5EF4-FFF2-40B4-BE49-F238E27FC236}">
                <a16:creationId xmlns:a16="http://schemas.microsoft.com/office/drawing/2014/main" id="{37310A8D-FEDE-47FC-A15F-4283E34F993F}"/>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26" name="Text Placeholder 8">
            <a:extLst>
              <a:ext uri="{FF2B5EF4-FFF2-40B4-BE49-F238E27FC236}">
                <a16:creationId xmlns:a16="http://schemas.microsoft.com/office/drawing/2014/main" id="{075032E5-4BF9-4878-952E-AC5340EC4026}"/>
              </a:ext>
            </a:extLst>
          </p:cNvPr>
          <p:cNvSpPr>
            <a:spLocks noGrp="1"/>
          </p:cNvSpPr>
          <p:nvPr>
            <p:ph type="body" sz="quarter" idx="15" hasCustomPrompt="1"/>
          </p:nvPr>
        </p:nvSpPr>
        <p:spPr>
          <a:xfrm>
            <a:off x="192086" y="2244753"/>
            <a:ext cx="5369076" cy="1663732"/>
          </a:xfrm>
        </p:spPr>
        <p:txBody>
          <a:bodyPr/>
          <a:lstStyle>
            <a:lvl1pPr>
              <a:defRPr sz="1800" b="0">
                <a:solidFill>
                  <a:schemeClr val="tx2"/>
                </a:solidFill>
                <a:latin typeface="+mn-lt"/>
              </a:defRPr>
            </a:lvl1pPr>
            <a:lvl2pPr>
              <a:defRPr sz="1800" b="0">
                <a:solidFill>
                  <a:schemeClr val="tx2"/>
                </a:solidFill>
                <a:latin typeface="+mn-lt"/>
              </a:defRPr>
            </a:lvl2pPr>
            <a:lvl3pPr>
              <a:defRPr sz="1600" b="0">
                <a:solidFill>
                  <a:schemeClr val="tx2"/>
                </a:solidFill>
                <a:latin typeface="+mn-lt"/>
              </a:defRPr>
            </a:lvl3pPr>
            <a:lvl4pPr>
              <a:defRPr sz="14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7" name="Text Placeholder 8">
            <a:extLst>
              <a:ext uri="{FF2B5EF4-FFF2-40B4-BE49-F238E27FC236}">
                <a16:creationId xmlns:a16="http://schemas.microsoft.com/office/drawing/2014/main" id="{561D9E96-815E-4FF5-8A93-2422B8B4F97E}"/>
              </a:ext>
            </a:extLst>
          </p:cNvPr>
          <p:cNvSpPr>
            <a:spLocks noGrp="1"/>
          </p:cNvSpPr>
          <p:nvPr>
            <p:ph type="body" sz="quarter" idx="16" hasCustomPrompt="1"/>
          </p:nvPr>
        </p:nvSpPr>
        <p:spPr>
          <a:xfrm>
            <a:off x="6096000" y="2244753"/>
            <a:ext cx="5369076" cy="1663732"/>
          </a:xfrm>
        </p:spPr>
        <p:txBody>
          <a:bodyPr/>
          <a:lstStyle>
            <a:lvl1pPr>
              <a:defRPr sz="1400" b="0">
                <a:solidFill>
                  <a:schemeClr val="tx2"/>
                </a:solidFill>
                <a:latin typeface="+mn-lt"/>
              </a:defRPr>
            </a:lvl1pPr>
            <a:lvl2pPr>
              <a:defRPr sz="1400" b="0">
                <a:solidFill>
                  <a:schemeClr val="tx2"/>
                </a:solidFill>
                <a:latin typeface="+mn-lt"/>
              </a:defRPr>
            </a:lvl2pPr>
            <a:lvl3pPr>
              <a:defRPr sz="1400" b="0">
                <a:solidFill>
                  <a:schemeClr val="tx2"/>
                </a:solidFill>
                <a:latin typeface="+mn-lt"/>
              </a:defRPr>
            </a:lvl3pPr>
            <a:lvl4pPr>
              <a:defRPr sz="12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8" name="Text Placeholder 8">
            <a:extLst>
              <a:ext uri="{FF2B5EF4-FFF2-40B4-BE49-F238E27FC236}">
                <a16:creationId xmlns:a16="http://schemas.microsoft.com/office/drawing/2014/main" id="{3625A27B-8492-4739-9C2A-20B79C0E1026}"/>
              </a:ext>
            </a:extLst>
          </p:cNvPr>
          <p:cNvSpPr>
            <a:spLocks noGrp="1"/>
          </p:cNvSpPr>
          <p:nvPr>
            <p:ph type="body" sz="quarter" idx="17" hasCustomPrompt="1"/>
          </p:nvPr>
        </p:nvSpPr>
        <p:spPr>
          <a:xfrm>
            <a:off x="192086" y="4212594"/>
            <a:ext cx="5369076" cy="1663732"/>
          </a:xfrm>
        </p:spPr>
        <p:txBody>
          <a:bodyPr/>
          <a:lstStyle>
            <a:lvl1pPr>
              <a:defRPr sz="1400" b="0">
                <a:solidFill>
                  <a:schemeClr val="tx2"/>
                </a:solidFill>
                <a:latin typeface="+mn-lt"/>
              </a:defRPr>
            </a:lvl1pPr>
            <a:lvl2pPr>
              <a:defRPr sz="1400" b="0">
                <a:solidFill>
                  <a:schemeClr val="tx2"/>
                </a:solidFill>
                <a:latin typeface="+mn-lt"/>
              </a:defRPr>
            </a:lvl2pPr>
            <a:lvl3pPr>
              <a:defRPr sz="1400" b="0">
                <a:solidFill>
                  <a:schemeClr val="tx2"/>
                </a:solidFill>
                <a:latin typeface="+mn-lt"/>
              </a:defRPr>
            </a:lvl3pPr>
            <a:lvl4pPr>
              <a:defRPr sz="12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9" name="Text Placeholder 8">
            <a:extLst>
              <a:ext uri="{FF2B5EF4-FFF2-40B4-BE49-F238E27FC236}">
                <a16:creationId xmlns:a16="http://schemas.microsoft.com/office/drawing/2014/main" id="{3FDBFBBD-A058-4D7D-8121-28FE44F82B6E}"/>
              </a:ext>
            </a:extLst>
          </p:cNvPr>
          <p:cNvSpPr>
            <a:spLocks noGrp="1"/>
          </p:cNvSpPr>
          <p:nvPr>
            <p:ph type="body" sz="quarter" idx="18" hasCustomPrompt="1"/>
          </p:nvPr>
        </p:nvSpPr>
        <p:spPr>
          <a:xfrm>
            <a:off x="6096000" y="4212594"/>
            <a:ext cx="5369076" cy="1663732"/>
          </a:xfrm>
        </p:spPr>
        <p:txBody>
          <a:bodyPr/>
          <a:lstStyle>
            <a:lvl1pPr>
              <a:defRPr sz="1400" b="0">
                <a:solidFill>
                  <a:schemeClr val="tx2"/>
                </a:solidFill>
                <a:latin typeface="+mn-lt"/>
              </a:defRPr>
            </a:lvl1pPr>
            <a:lvl2pPr>
              <a:defRPr sz="1400" b="0">
                <a:solidFill>
                  <a:schemeClr val="tx2"/>
                </a:solidFill>
                <a:latin typeface="+mn-lt"/>
              </a:defRPr>
            </a:lvl2pPr>
            <a:lvl3pPr>
              <a:defRPr sz="1400" b="0">
                <a:solidFill>
                  <a:schemeClr val="tx2"/>
                </a:solidFill>
                <a:latin typeface="+mn-lt"/>
              </a:defRPr>
            </a:lvl3pPr>
            <a:lvl4pPr>
              <a:defRPr sz="12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947037948"/>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wo Column Red">
    <p:bg>
      <p:bgRef idx="1001">
        <a:schemeClr val="bg1"/>
      </p:bgRef>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lvl1pPr>
              <a:defRPr>
                <a:solidFill>
                  <a:schemeClr val="tx2"/>
                </a:solidFill>
              </a:defRPr>
            </a:lvl1pPr>
          </a:lstStyle>
          <a:p>
            <a:fld id="{21F79131-C817-4EAF-B3BC-6511779B5E04}" type="slidenum">
              <a:rPr lang="en-GB" smtClean="0"/>
              <a:pPr/>
              <a:t>‹#›</a:t>
            </a:fld>
            <a:endParaRPr lang="en-GB"/>
          </a:p>
        </p:txBody>
      </p:sp>
      <p:sp>
        <p:nvSpPr>
          <p:cNvPr id="19" name="Freeform: Shape 18">
            <a:extLst>
              <a:ext uri="{FF2B5EF4-FFF2-40B4-BE49-F238E27FC236}">
                <a16:creationId xmlns:a16="http://schemas.microsoft.com/office/drawing/2014/main" id="{B613B63D-7369-4EF8-ABF3-7D0A2996FC88}"/>
              </a:ext>
            </a:extLst>
          </p:cNvPr>
          <p:cNvSpPr/>
          <p:nvPr/>
        </p:nvSpPr>
        <p:spPr>
          <a:xfrm>
            <a:off x="0" y="0"/>
            <a:ext cx="3961880" cy="6858000"/>
          </a:xfrm>
          <a:custGeom>
            <a:avLst/>
            <a:gdLst>
              <a:gd name="connsiteX0" fmla="*/ 0 w 3961880"/>
              <a:gd name="connsiteY0" fmla="*/ 0 h 6858000"/>
              <a:gd name="connsiteX1" fmla="*/ 3515434 w 3961880"/>
              <a:gd name="connsiteY1" fmla="*/ 0 h 6858000"/>
              <a:gd name="connsiteX2" fmla="*/ 3566807 w 3961880"/>
              <a:gd name="connsiteY2" fmla="*/ 173227 h 6858000"/>
              <a:gd name="connsiteX3" fmla="*/ 3961880 w 3961880"/>
              <a:gd name="connsiteY3" fmla="*/ 3232151 h 6858000"/>
              <a:gd name="connsiteX4" fmla="*/ 3495825 w 3961880"/>
              <a:gd name="connsiteY4" fmla="*/ 6530422 h 6858000"/>
              <a:gd name="connsiteX5" fmla="*/ 3382508 w 3961880"/>
              <a:gd name="connsiteY5" fmla="*/ 6858000 h 6858000"/>
              <a:gd name="connsiteX6" fmla="*/ 0 w 396188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1880" h="6858000">
                <a:moveTo>
                  <a:pt x="0" y="0"/>
                </a:moveTo>
                <a:lnTo>
                  <a:pt x="3515434" y="0"/>
                </a:lnTo>
                <a:lnTo>
                  <a:pt x="3566807" y="173227"/>
                </a:lnTo>
                <a:cubicBezTo>
                  <a:pt x="3817510" y="1065161"/>
                  <a:pt x="3961880" y="2112210"/>
                  <a:pt x="3961880" y="3232151"/>
                </a:cubicBezTo>
                <a:cubicBezTo>
                  <a:pt x="3961880" y="4453905"/>
                  <a:pt x="3790068" y="5588912"/>
                  <a:pt x="3495825" y="6530422"/>
                </a:cubicBezTo>
                <a:lnTo>
                  <a:pt x="3382508" y="6858000"/>
                </a:lnTo>
                <a:lnTo>
                  <a:pt x="0"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21" name="Text Placeholder 20">
            <a:extLst>
              <a:ext uri="{FF2B5EF4-FFF2-40B4-BE49-F238E27FC236}">
                <a16:creationId xmlns:a16="http://schemas.microsoft.com/office/drawing/2014/main" id="{AD6DAF30-921A-4876-A9C6-96D73C69672F}"/>
              </a:ext>
            </a:extLst>
          </p:cNvPr>
          <p:cNvSpPr>
            <a:spLocks noGrp="1"/>
          </p:cNvSpPr>
          <p:nvPr>
            <p:ph type="body" sz="quarter" idx="13"/>
          </p:nvPr>
        </p:nvSpPr>
        <p:spPr>
          <a:xfrm>
            <a:off x="4167505" y="859473"/>
            <a:ext cx="7902575" cy="5265737"/>
          </a:xfrm>
        </p:spPr>
        <p:txBody>
          <a:bodyPr numCol="2" spcCol="360000"/>
          <a:lstStyle>
            <a:lvl1pPr>
              <a:defRPr>
                <a:solidFill>
                  <a:schemeClr val="tx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a:xfrm>
            <a:off x="205740" y="6453983"/>
            <a:ext cx="3147060" cy="365125"/>
          </a:xfrm>
        </p:spPr>
        <p:txBody>
          <a:bodyPr/>
          <a:lstStyle>
            <a:lvl1pPr>
              <a:defRPr>
                <a:solidFill>
                  <a:schemeClr val="bg1"/>
                </a:solidFill>
              </a:defRPr>
            </a:lvl1pPr>
          </a:lstStyle>
          <a:p>
            <a:endParaRPr lang="en-GB" dirty="0"/>
          </a:p>
        </p:txBody>
      </p:sp>
      <p:sp>
        <p:nvSpPr>
          <p:cNvPr id="2" name="Title 1">
            <a:extLst>
              <a:ext uri="{FF2B5EF4-FFF2-40B4-BE49-F238E27FC236}">
                <a16:creationId xmlns:a16="http://schemas.microsoft.com/office/drawing/2014/main" id="{A844E65C-7F2A-4B3C-B4CA-CD99C8F82697}"/>
              </a:ext>
            </a:extLst>
          </p:cNvPr>
          <p:cNvSpPr>
            <a:spLocks noGrp="1"/>
          </p:cNvSpPr>
          <p:nvPr>
            <p:ph type="title" hasCustomPrompt="1"/>
          </p:nvPr>
        </p:nvSpPr>
        <p:spPr>
          <a:xfrm>
            <a:off x="186692" y="124621"/>
            <a:ext cx="3385183" cy="1027904"/>
          </a:xfrm>
        </p:spPr>
        <p:txBody>
          <a:bodyPr/>
          <a:lstStyle>
            <a:lvl1pPr>
              <a:defRPr>
                <a:solidFill>
                  <a:schemeClr val="bg1"/>
                </a:solidFill>
              </a:defRPr>
            </a:lvl1pPr>
          </a:lstStyle>
          <a:p>
            <a:r>
              <a:rPr lang="en-US" dirty="0"/>
              <a:t>Your main outtake goes here</a:t>
            </a:r>
            <a:endParaRPr lang="en-GB" dirty="0"/>
          </a:p>
        </p:txBody>
      </p:sp>
      <p:pic>
        <p:nvPicPr>
          <p:cNvPr id="11" name="Graphic 10">
            <a:extLst>
              <a:ext uri="{FF2B5EF4-FFF2-40B4-BE49-F238E27FC236}">
                <a16:creationId xmlns:a16="http://schemas.microsoft.com/office/drawing/2014/main" id="{0140297E-ADF9-43EA-A9B1-5C8E3A77CDBF}"/>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22" name="Text Placeholder 8">
            <a:extLst>
              <a:ext uri="{FF2B5EF4-FFF2-40B4-BE49-F238E27FC236}">
                <a16:creationId xmlns:a16="http://schemas.microsoft.com/office/drawing/2014/main" id="{7F32759C-B66F-4F29-9C46-4EA2F62AA444}"/>
              </a:ext>
            </a:extLst>
          </p:cNvPr>
          <p:cNvSpPr>
            <a:spLocks noGrp="1"/>
          </p:cNvSpPr>
          <p:nvPr>
            <p:ph type="body" sz="quarter" idx="14" hasCustomPrompt="1"/>
          </p:nvPr>
        </p:nvSpPr>
        <p:spPr>
          <a:xfrm>
            <a:off x="192087" y="1274098"/>
            <a:ext cx="3598863" cy="785816"/>
          </a:xfrm>
        </p:spPr>
        <p:txBody>
          <a:bodyPr/>
          <a:lstStyle>
            <a:lvl1pPr>
              <a:lnSpc>
                <a:spcPct val="100000"/>
              </a:lnSpc>
              <a:defRPr sz="2000">
                <a:solidFill>
                  <a:schemeClr val="bg1"/>
                </a:solidFill>
                <a:latin typeface="+mn-lt"/>
              </a:defRPr>
            </a:lvl1pPr>
            <a:lvl2pPr>
              <a:lnSpc>
                <a:spcPct val="100000"/>
              </a:lnSpc>
              <a:buClr>
                <a:schemeClr val="bg1"/>
              </a:buClr>
              <a:defRPr sz="2000">
                <a:solidFill>
                  <a:schemeClr val="bg1"/>
                </a:solidFill>
                <a:latin typeface="+mn-lt"/>
              </a:defRPr>
            </a:lvl2pPr>
            <a:lvl3pPr>
              <a:lnSpc>
                <a:spcPct val="100000"/>
              </a:lnSpc>
              <a:buClr>
                <a:schemeClr val="bg1"/>
              </a:buClr>
              <a:defRPr sz="1800">
                <a:solidFill>
                  <a:schemeClr val="bg1"/>
                </a:solidFill>
                <a:latin typeface="+mn-lt"/>
              </a:defRPr>
            </a:lvl3pPr>
            <a:lvl4pPr>
              <a:lnSpc>
                <a:spcPct val="100000"/>
              </a:lnSpc>
              <a:buClr>
                <a:schemeClr val="bg1"/>
              </a:buClr>
              <a:defRPr sz="1600">
                <a:solidFill>
                  <a:schemeClr val="bg1"/>
                </a:solidFill>
                <a:latin typeface="+mn-lt"/>
              </a:defRPr>
            </a:lvl4pPr>
            <a:lvl5pPr>
              <a:lnSpc>
                <a:spcPct val="100000"/>
              </a:lnSpc>
              <a:buClr>
                <a:schemeClr val="bg1"/>
              </a:buClr>
              <a:defRPr sz="1400">
                <a:solidFill>
                  <a:schemeClr val="bg1"/>
                </a:solidFill>
                <a:latin typeface="+mn-lt"/>
              </a:defRPr>
            </a:lvl5pPr>
          </a:lstStyle>
          <a:p>
            <a:pPr lvl="0"/>
            <a:r>
              <a:rPr lang="en-US" dirty="0"/>
              <a:t>Your sub-outtake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0" name="Freeform: Shape 29">
            <a:extLst>
              <a:ext uri="{FF2B5EF4-FFF2-40B4-BE49-F238E27FC236}">
                <a16:creationId xmlns:a16="http://schemas.microsoft.com/office/drawing/2014/main" id="{16A32D2E-13C9-4A0D-A88A-46B678BABB7B}"/>
              </a:ext>
            </a:extLst>
          </p:cNvPr>
          <p:cNvSpPr/>
          <p:nvPr/>
        </p:nvSpPr>
        <p:spPr>
          <a:xfrm>
            <a:off x="8436037" y="1"/>
            <a:ext cx="3755963" cy="3711755"/>
          </a:xfrm>
          <a:custGeom>
            <a:avLst/>
            <a:gdLst>
              <a:gd name="connsiteX0" fmla="*/ 0 w 3755963"/>
              <a:gd name="connsiteY0" fmla="*/ 0 h 3711755"/>
              <a:gd name="connsiteX1" fmla="*/ 2735045 w 3755963"/>
              <a:gd name="connsiteY1" fmla="*/ 0 h 3711755"/>
              <a:gd name="connsiteX2" fmla="*/ 2751032 w 3755963"/>
              <a:gd name="connsiteY2" fmla="*/ 30078 h 3711755"/>
              <a:gd name="connsiteX3" fmla="*/ 3069234 w 3755963"/>
              <a:gd name="connsiteY3" fmla="*/ 457666 h 3711755"/>
              <a:gd name="connsiteX4" fmla="*/ 3684330 w 3755963"/>
              <a:gd name="connsiteY4" fmla="*/ 955592 h 3711755"/>
              <a:gd name="connsiteX5" fmla="*/ 3755963 w 3755963"/>
              <a:gd name="connsiteY5" fmla="*/ 992858 h 3711755"/>
              <a:gd name="connsiteX6" fmla="*/ 3755963 w 3755963"/>
              <a:gd name="connsiteY6" fmla="*/ 3711755 h 3711755"/>
              <a:gd name="connsiteX7" fmla="*/ 3713720 w 3755963"/>
              <a:gd name="connsiteY7" fmla="*/ 3701709 h 3711755"/>
              <a:gd name="connsiteX8" fmla="*/ 1116744 w 3755963"/>
              <a:gd name="connsiteY8" fmla="*/ 2090968 h 3711755"/>
              <a:gd name="connsiteX9" fmla="*/ 11637 w 3755963"/>
              <a:gd name="connsiteY9" fmla="*/ 46380 h 3711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55963" h="3711755">
                <a:moveTo>
                  <a:pt x="0" y="0"/>
                </a:moveTo>
                <a:lnTo>
                  <a:pt x="2735045" y="0"/>
                </a:lnTo>
                <a:lnTo>
                  <a:pt x="2751032" y="30078"/>
                </a:lnTo>
                <a:cubicBezTo>
                  <a:pt x="2840684" y="180187"/>
                  <a:pt x="2946714" y="323547"/>
                  <a:pt x="3069234" y="457666"/>
                </a:cubicBezTo>
                <a:cubicBezTo>
                  <a:pt x="3253014" y="658844"/>
                  <a:pt x="3460849" y="824946"/>
                  <a:pt x="3684330" y="955592"/>
                </a:cubicBezTo>
                <a:lnTo>
                  <a:pt x="3755963" y="992858"/>
                </a:lnTo>
                <a:lnTo>
                  <a:pt x="3755963" y="3711755"/>
                </a:lnTo>
                <a:lnTo>
                  <a:pt x="3713720" y="3701709"/>
                </a:lnTo>
                <a:cubicBezTo>
                  <a:pt x="2740078" y="3445334"/>
                  <a:pt x="1829927" y="2905469"/>
                  <a:pt x="1116744" y="2090968"/>
                </a:cubicBezTo>
                <a:cubicBezTo>
                  <a:pt x="581857" y="1480091"/>
                  <a:pt x="214733" y="779791"/>
                  <a:pt x="11637" y="46380"/>
                </a:cubicBezTo>
                <a:close/>
              </a:path>
            </a:pathLst>
          </a:custGeom>
          <a:solidFill>
            <a:schemeClr val="tx1">
              <a:alpha val="7000"/>
            </a:schemeClr>
          </a:solidFill>
          <a:ln w="104905" cap="flat">
            <a:noFill/>
            <a:prstDash val="solid"/>
            <a:miter/>
          </a:ln>
        </p:spPr>
        <p:txBody>
          <a:bodyPr wrap="square" rtlCol="0" anchor="ctr">
            <a:noAutofit/>
          </a:bodyPr>
          <a:lstStyle/>
          <a:p>
            <a:endParaRPr lang="en-GB"/>
          </a:p>
        </p:txBody>
      </p:sp>
      <p:sp>
        <p:nvSpPr>
          <p:cNvPr id="25" name="Text Placeholder 8">
            <a:extLst>
              <a:ext uri="{FF2B5EF4-FFF2-40B4-BE49-F238E27FC236}">
                <a16:creationId xmlns:a16="http://schemas.microsoft.com/office/drawing/2014/main" id="{AACA1D54-2B8D-40E4-86FC-6205B6EBECC2}"/>
              </a:ext>
            </a:extLst>
          </p:cNvPr>
          <p:cNvSpPr>
            <a:spLocks noGrp="1"/>
          </p:cNvSpPr>
          <p:nvPr>
            <p:ph type="body" sz="quarter" idx="15" hasCustomPrompt="1"/>
          </p:nvPr>
        </p:nvSpPr>
        <p:spPr>
          <a:xfrm>
            <a:off x="4167505" y="267941"/>
            <a:ext cx="6868048" cy="591532"/>
          </a:xfrm>
        </p:spPr>
        <p:txBody>
          <a:bodyPr/>
          <a:lstStyle>
            <a:lvl1pPr>
              <a:defRPr sz="1800" b="1">
                <a:solidFill>
                  <a:schemeClr val="tx2"/>
                </a:solidFill>
                <a:latin typeface="+mn-lt"/>
              </a:defRPr>
            </a:lvl1pPr>
            <a:lvl2pPr>
              <a:buClr>
                <a:schemeClr val="accent1"/>
              </a:buClr>
              <a:defRPr sz="1800" b="0">
                <a:solidFill>
                  <a:schemeClr val="tx2"/>
                </a:solidFill>
                <a:latin typeface="+mn-lt"/>
              </a:defRPr>
            </a:lvl2pPr>
            <a:lvl3pPr>
              <a:buClr>
                <a:schemeClr val="accent1"/>
              </a:buClr>
              <a:defRPr sz="1600" b="0">
                <a:solidFill>
                  <a:schemeClr val="tx2"/>
                </a:solidFill>
                <a:latin typeface="+mn-lt"/>
              </a:defRPr>
            </a:lvl3pPr>
            <a:lvl4pPr>
              <a:buClr>
                <a:schemeClr val="accent1"/>
              </a:buClr>
              <a:defRPr sz="1400" b="0">
                <a:solidFill>
                  <a:schemeClr val="tx2"/>
                </a:solidFill>
                <a:latin typeface="+mn-lt"/>
              </a:defRPr>
            </a:lvl4pPr>
            <a:lvl5pPr>
              <a:buClr>
                <a:schemeClr val="accent1"/>
              </a:buCl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953317734"/>
      </p:ext>
    </p:extLst>
  </p:cSld>
  <p:clrMapOvr>
    <a:overrideClrMapping bg1="lt1" tx1="dk1" bg2="lt2" tx2="dk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Column Teal">
    <p:bg>
      <p:bgRef idx="1001">
        <a:schemeClr val="bg1"/>
      </p:bgRef>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22A8AC2C-F206-4793-8790-24B4E4BE36DF}"/>
              </a:ext>
            </a:extLst>
          </p:cNvPr>
          <p:cNvSpPr/>
          <p:nvPr/>
        </p:nvSpPr>
        <p:spPr>
          <a:xfrm>
            <a:off x="11382375" y="5150644"/>
            <a:ext cx="809626" cy="1707357"/>
          </a:xfrm>
          <a:custGeom>
            <a:avLst/>
            <a:gdLst>
              <a:gd name="connsiteX0" fmla="*/ 991753 w 991753"/>
              <a:gd name="connsiteY0" fmla="*/ 0 h 1575433"/>
              <a:gd name="connsiteX1" fmla="*/ 991753 w 991753"/>
              <a:gd name="connsiteY1" fmla="*/ 1575433 h 1575433"/>
              <a:gd name="connsiteX2" fmla="*/ 0 w 991753"/>
              <a:gd name="connsiteY2" fmla="*/ 1575433 h 1575433"/>
              <a:gd name="connsiteX3" fmla="*/ 24951 w 991753"/>
              <a:gd name="connsiteY3" fmla="*/ 1508300 h 1575433"/>
              <a:gd name="connsiteX4" fmla="*/ 816935 w 991753"/>
              <a:gd name="connsiteY4" fmla="*/ 198421 h 157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753" h="1575433">
                <a:moveTo>
                  <a:pt x="991753" y="0"/>
                </a:moveTo>
                <a:lnTo>
                  <a:pt x="991753" y="1575433"/>
                </a:lnTo>
                <a:lnTo>
                  <a:pt x="0" y="1575433"/>
                </a:lnTo>
                <a:lnTo>
                  <a:pt x="24951" y="1508300"/>
                </a:lnTo>
                <a:cubicBezTo>
                  <a:pt x="206699" y="1050609"/>
                  <a:pt x="474145" y="611976"/>
                  <a:pt x="816935" y="19842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lvl1pPr>
              <a:defRPr>
                <a:solidFill>
                  <a:schemeClr val="bg1"/>
                </a:solidFill>
              </a:defRPr>
            </a:lvl1pPr>
          </a:lstStyle>
          <a:p>
            <a:fld id="{21F79131-C817-4EAF-B3BC-6511779B5E04}" type="slidenum">
              <a:rPr lang="en-GB" smtClean="0"/>
              <a:pPr/>
              <a:t>‹#›</a:t>
            </a:fld>
            <a:endParaRPr lang="en-GB"/>
          </a:p>
        </p:txBody>
      </p:sp>
      <p:sp>
        <p:nvSpPr>
          <p:cNvPr id="19" name="Freeform: Shape 18">
            <a:extLst>
              <a:ext uri="{FF2B5EF4-FFF2-40B4-BE49-F238E27FC236}">
                <a16:creationId xmlns:a16="http://schemas.microsoft.com/office/drawing/2014/main" id="{B613B63D-7369-4EF8-ABF3-7D0A2996FC88}"/>
              </a:ext>
            </a:extLst>
          </p:cNvPr>
          <p:cNvSpPr/>
          <p:nvPr/>
        </p:nvSpPr>
        <p:spPr>
          <a:xfrm>
            <a:off x="0" y="0"/>
            <a:ext cx="3961880" cy="6858000"/>
          </a:xfrm>
          <a:custGeom>
            <a:avLst/>
            <a:gdLst>
              <a:gd name="connsiteX0" fmla="*/ 0 w 3961880"/>
              <a:gd name="connsiteY0" fmla="*/ 0 h 6858000"/>
              <a:gd name="connsiteX1" fmla="*/ 3515434 w 3961880"/>
              <a:gd name="connsiteY1" fmla="*/ 0 h 6858000"/>
              <a:gd name="connsiteX2" fmla="*/ 3566807 w 3961880"/>
              <a:gd name="connsiteY2" fmla="*/ 173227 h 6858000"/>
              <a:gd name="connsiteX3" fmla="*/ 3961880 w 3961880"/>
              <a:gd name="connsiteY3" fmla="*/ 3232151 h 6858000"/>
              <a:gd name="connsiteX4" fmla="*/ 3495825 w 3961880"/>
              <a:gd name="connsiteY4" fmla="*/ 6530422 h 6858000"/>
              <a:gd name="connsiteX5" fmla="*/ 3382508 w 3961880"/>
              <a:gd name="connsiteY5" fmla="*/ 6858000 h 6858000"/>
              <a:gd name="connsiteX6" fmla="*/ 0 w 396188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1880" h="6858000">
                <a:moveTo>
                  <a:pt x="0" y="0"/>
                </a:moveTo>
                <a:lnTo>
                  <a:pt x="3515434" y="0"/>
                </a:lnTo>
                <a:lnTo>
                  <a:pt x="3566807" y="173227"/>
                </a:lnTo>
                <a:cubicBezTo>
                  <a:pt x="3817510" y="1065161"/>
                  <a:pt x="3961880" y="2112210"/>
                  <a:pt x="3961880" y="3232151"/>
                </a:cubicBezTo>
                <a:cubicBezTo>
                  <a:pt x="3961880" y="4453905"/>
                  <a:pt x="3790068" y="5588912"/>
                  <a:pt x="3495825" y="6530422"/>
                </a:cubicBezTo>
                <a:lnTo>
                  <a:pt x="3382508"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21" name="Text Placeholder 20">
            <a:extLst>
              <a:ext uri="{FF2B5EF4-FFF2-40B4-BE49-F238E27FC236}">
                <a16:creationId xmlns:a16="http://schemas.microsoft.com/office/drawing/2014/main" id="{AD6DAF30-921A-4876-A9C6-96D73C69672F}"/>
              </a:ext>
            </a:extLst>
          </p:cNvPr>
          <p:cNvSpPr>
            <a:spLocks noGrp="1"/>
          </p:cNvSpPr>
          <p:nvPr>
            <p:ph type="body" sz="quarter" idx="13"/>
          </p:nvPr>
        </p:nvSpPr>
        <p:spPr>
          <a:xfrm>
            <a:off x="4167505" y="859473"/>
            <a:ext cx="7902575" cy="5265737"/>
          </a:xfrm>
        </p:spPr>
        <p:txBody>
          <a:bodyPr numCol="2" spcCol="360000"/>
          <a:lstStyle>
            <a:lvl1pPr>
              <a:defRPr>
                <a:solidFill>
                  <a:schemeClr val="tx2"/>
                </a:solidFill>
                <a:latin typeface="+mn-lt"/>
              </a:defRPr>
            </a:lvl1pPr>
            <a:lvl2pPr>
              <a:defRPr>
                <a:solidFill>
                  <a:schemeClr val="tx2"/>
                </a:solidFill>
                <a:latin typeface="+mn-lt"/>
              </a:defRPr>
            </a:lvl2pPr>
            <a:lvl3pPr>
              <a:defRPr>
                <a:solidFill>
                  <a:schemeClr val="tx2"/>
                </a:solidFill>
                <a:latin typeface="+mn-lt"/>
              </a:defRPr>
            </a:lvl3pPr>
            <a:lvl4pPr>
              <a:defRPr>
                <a:solidFill>
                  <a:schemeClr val="tx2"/>
                </a:solidFill>
                <a:latin typeface="+mn-lt"/>
              </a:defRPr>
            </a:lvl4pPr>
            <a:lvl5pPr>
              <a:defRPr>
                <a:solidFill>
                  <a:schemeClr val="tx2"/>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a:xfrm>
            <a:off x="205740" y="6453983"/>
            <a:ext cx="3147060" cy="365125"/>
          </a:xfrm>
        </p:spPr>
        <p:txBody>
          <a:bodyPr/>
          <a:lstStyle>
            <a:lvl1pPr>
              <a:defRPr>
                <a:solidFill>
                  <a:schemeClr val="bg1"/>
                </a:solidFill>
              </a:defRPr>
            </a:lvl1pPr>
          </a:lstStyle>
          <a:p>
            <a:endParaRPr lang="en-GB" dirty="0"/>
          </a:p>
        </p:txBody>
      </p:sp>
      <p:sp>
        <p:nvSpPr>
          <p:cNvPr id="2" name="Title 1">
            <a:extLst>
              <a:ext uri="{FF2B5EF4-FFF2-40B4-BE49-F238E27FC236}">
                <a16:creationId xmlns:a16="http://schemas.microsoft.com/office/drawing/2014/main" id="{A844E65C-7F2A-4B3C-B4CA-CD99C8F82697}"/>
              </a:ext>
            </a:extLst>
          </p:cNvPr>
          <p:cNvSpPr>
            <a:spLocks noGrp="1"/>
          </p:cNvSpPr>
          <p:nvPr>
            <p:ph type="title" hasCustomPrompt="1"/>
          </p:nvPr>
        </p:nvSpPr>
        <p:spPr>
          <a:xfrm>
            <a:off x="186692" y="124621"/>
            <a:ext cx="3385183" cy="1027904"/>
          </a:xfrm>
        </p:spPr>
        <p:txBody>
          <a:bodyPr/>
          <a:lstStyle>
            <a:lvl1pPr>
              <a:defRPr>
                <a:solidFill>
                  <a:schemeClr val="bg1"/>
                </a:solidFill>
              </a:defRPr>
            </a:lvl1pPr>
          </a:lstStyle>
          <a:p>
            <a:r>
              <a:rPr lang="en-US" dirty="0"/>
              <a:t>Your main outtake goes here</a:t>
            </a:r>
            <a:endParaRPr lang="en-GB" dirty="0"/>
          </a:p>
        </p:txBody>
      </p:sp>
      <p:pic>
        <p:nvPicPr>
          <p:cNvPr id="11" name="Graphic 10">
            <a:extLst>
              <a:ext uri="{FF2B5EF4-FFF2-40B4-BE49-F238E27FC236}">
                <a16:creationId xmlns:a16="http://schemas.microsoft.com/office/drawing/2014/main" id="{0140297E-ADF9-43EA-A9B1-5C8E3A77CDBF}"/>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22" name="Text Placeholder 8">
            <a:extLst>
              <a:ext uri="{FF2B5EF4-FFF2-40B4-BE49-F238E27FC236}">
                <a16:creationId xmlns:a16="http://schemas.microsoft.com/office/drawing/2014/main" id="{7F32759C-B66F-4F29-9C46-4EA2F62AA444}"/>
              </a:ext>
            </a:extLst>
          </p:cNvPr>
          <p:cNvSpPr>
            <a:spLocks noGrp="1"/>
          </p:cNvSpPr>
          <p:nvPr>
            <p:ph type="body" sz="quarter" idx="14" hasCustomPrompt="1"/>
          </p:nvPr>
        </p:nvSpPr>
        <p:spPr>
          <a:xfrm>
            <a:off x="192087" y="1274098"/>
            <a:ext cx="3598863" cy="785816"/>
          </a:xfrm>
        </p:spPr>
        <p:txBody>
          <a:bodyPr/>
          <a:lstStyle>
            <a:lvl1pPr>
              <a:defRPr sz="2000">
                <a:solidFill>
                  <a:schemeClr val="bg1"/>
                </a:solidFill>
                <a:latin typeface="+mn-lt"/>
              </a:defRPr>
            </a:lvl1pPr>
            <a:lvl2pPr>
              <a:lnSpc>
                <a:spcPct val="100000"/>
              </a:lnSpc>
              <a:buClr>
                <a:schemeClr val="bg1"/>
              </a:buClr>
              <a:defRPr sz="2000">
                <a:solidFill>
                  <a:schemeClr val="bg1"/>
                </a:solidFill>
                <a:latin typeface="+mn-lt"/>
              </a:defRPr>
            </a:lvl2pPr>
            <a:lvl3pPr>
              <a:buClr>
                <a:schemeClr val="bg1"/>
              </a:buClr>
              <a:defRPr sz="1800">
                <a:solidFill>
                  <a:schemeClr val="bg1"/>
                </a:solidFill>
                <a:latin typeface="+mn-lt"/>
              </a:defRPr>
            </a:lvl3pPr>
            <a:lvl4pPr>
              <a:buClr>
                <a:schemeClr val="bg1"/>
              </a:buClr>
              <a:defRPr sz="1600">
                <a:solidFill>
                  <a:schemeClr val="bg1"/>
                </a:solidFill>
                <a:latin typeface="+mn-lt"/>
              </a:defRPr>
            </a:lvl4pPr>
            <a:lvl5pPr>
              <a:buClr>
                <a:schemeClr val="bg1"/>
              </a:buClr>
              <a:defRPr sz="1400">
                <a:solidFill>
                  <a:schemeClr val="bg1"/>
                </a:solidFill>
                <a:latin typeface="+mn-lt"/>
              </a:defRPr>
            </a:lvl5pPr>
          </a:lstStyle>
          <a:p>
            <a:pPr lvl="0"/>
            <a:r>
              <a:rPr lang="en-US" dirty="0"/>
              <a:t>Your sub-outtake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1" name="Freeform: Shape 30">
            <a:extLst>
              <a:ext uri="{FF2B5EF4-FFF2-40B4-BE49-F238E27FC236}">
                <a16:creationId xmlns:a16="http://schemas.microsoft.com/office/drawing/2014/main" id="{3A3721A6-21DA-4CAC-8DD8-AEFC14364A74}"/>
              </a:ext>
            </a:extLst>
          </p:cNvPr>
          <p:cNvSpPr/>
          <p:nvPr/>
        </p:nvSpPr>
        <p:spPr>
          <a:xfrm>
            <a:off x="8436037" y="1"/>
            <a:ext cx="3755963" cy="3711755"/>
          </a:xfrm>
          <a:custGeom>
            <a:avLst/>
            <a:gdLst>
              <a:gd name="connsiteX0" fmla="*/ 0 w 3755963"/>
              <a:gd name="connsiteY0" fmla="*/ 0 h 3711755"/>
              <a:gd name="connsiteX1" fmla="*/ 2735045 w 3755963"/>
              <a:gd name="connsiteY1" fmla="*/ 0 h 3711755"/>
              <a:gd name="connsiteX2" fmla="*/ 2751032 w 3755963"/>
              <a:gd name="connsiteY2" fmla="*/ 30078 h 3711755"/>
              <a:gd name="connsiteX3" fmla="*/ 3069234 w 3755963"/>
              <a:gd name="connsiteY3" fmla="*/ 457666 h 3711755"/>
              <a:gd name="connsiteX4" fmla="*/ 3684330 w 3755963"/>
              <a:gd name="connsiteY4" fmla="*/ 955592 h 3711755"/>
              <a:gd name="connsiteX5" fmla="*/ 3755963 w 3755963"/>
              <a:gd name="connsiteY5" fmla="*/ 992858 h 3711755"/>
              <a:gd name="connsiteX6" fmla="*/ 3755963 w 3755963"/>
              <a:gd name="connsiteY6" fmla="*/ 3711755 h 3711755"/>
              <a:gd name="connsiteX7" fmla="*/ 3713720 w 3755963"/>
              <a:gd name="connsiteY7" fmla="*/ 3701709 h 3711755"/>
              <a:gd name="connsiteX8" fmla="*/ 1116744 w 3755963"/>
              <a:gd name="connsiteY8" fmla="*/ 2090968 h 3711755"/>
              <a:gd name="connsiteX9" fmla="*/ 11637 w 3755963"/>
              <a:gd name="connsiteY9" fmla="*/ 46380 h 3711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55963" h="3711755">
                <a:moveTo>
                  <a:pt x="0" y="0"/>
                </a:moveTo>
                <a:lnTo>
                  <a:pt x="2735045" y="0"/>
                </a:lnTo>
                <a:lnTo>
                  <a:pt x="2751032" y="30078"/>
                </a:lnTo>
                <a:cubicBezTo>
                  <a:pt x="2840684" y="180187"/>
                  <a:pt x="2946714" y="323547"/>
                  <a:pt x="3069234" y="457666"/>
                </a:cubicBezTo>
                <a:cubicBezTo>
                  <a:pt x="3253014" y="658844"/>
                  <a:pt x="3460849" y="824946"/>
                  <a:pt x="3684330" y="955592"/>
                </a:cubicBezTo>
                <a:lnTo>
                  <a:pt x="3755963" y="992858"/>
                </a:lnTo>
                <a:lnTo>
                  <a:pt x="3755963" y="3711755"/>
                </a:lnTo>
                <a:lnTo>
                  <a:pt x="3713720" y="3701709"/>
                </a:lnTo>
                <a:cubicBezTo>
                  <a:pt x="2740078" y="3445334"/>
                  <a:pt x="1829927" y="2905469"/>
                  <a:pt x="1116744" y="2090968"/>
                </a:cubicBezTo>
                <a:cubicBezTo>
                  <a:pt x="581857" y="1480091"/>
                  <a:pt x="214733" y="779791"/>
                  <a:pt x="11637" y="46380"/>
                </a:cubicBezTo>
                <a:close/>
              </a:path>
            </a:pathLst>
          </a:custGeom>
          <a:solidFill>
            <a:schemeClr val="tx1">
              <a:alpha val="7000"/>
            </a:schemeClr>
          </a:solidFill>
          <a:ln w="104905" cap="flat">
            <a:noFill/>
            <a:prstDash val="solid"/>
            <a:miter/>
          </a:ln>
        </p:spPr>
        <p:txBody>
          <a:bodyPr wrap="square" rtlCol="0" anchor="ctr">
            <a:noAutofit/>
          </a:bodyPr>
          <a:lstStyle/>
          <a:p>
            <a:endParaRPr lang="en-GB"/>
          </a:p>
        </p:txBody>
      </p:sp>
      <p:sp>
        <p:nvSpPr>
          <p:cNvPr id="25" name="Text Placeholder 8">
            <a:extLst>
              <a:ext uri="{FF2B5EF4-FFF2-40B4-BE49-F238E27FC236}">
                <a16:creationId xmlns:a16="http://schemas.microsoft.com/office/drawing/2014/main" id="{AACA1D54-2B8D-40E4-86FC-6205B6EBECC2}"/>
              </a:ext>
            </a:extLst>
          </p:cNvPr>
          <p:cNvSpPr>
            <a:spLocks noGrp="1"/>
          </p:cNvSpPr>
          <p:nvPr>
            <p:ph type="body" sz="quarter" idx="15" hasCustomPrompt="1"/>
          </p:nvPr>
        </p:nvSpPr>
        <p:spPr>
          <a:xfrm>
            <a:off x="4167505" y="267941"/>
            <a:ext cx="6791848" cy="591532"/>
          </a:xfrm>
        </p:spPr>
        <p:txBody>
          <a:bodyPr/>
          <a:lstStyle>
            <a:lvl1pPr>
              <a:defRPr sz="1800" b="1">
                <a:solidFill>
                  <a:schemeClr val="tx2"/>
                </a:solidFill>
                <a:latin typeface="+mn-lt"/>
              </a:defRPr>
            </a:lvl1pPr>
            <a:lvl2pPr>
              <a:buClr>
                <a:schemeClr val="accent1"/>
              </a:buClr>
              <a:defRPr sz="1800" b="0">
                <a:solidFill>
                  <a:schemeClr val="tx2"/>
                </a:solidFill>
                <a:latin typeface="+mn-lt"/>
              </a:defRPr>
            </a:lvl2pPr>
            <a:lvl3pPr>
              <a:buClr>
                <a:schemeClr val="accent1"/>
              </a:buClr>
              <a:defRPr sz="1600" b="0">
                <a:solidFill>
                  <a:schemeClr val="tx2"/>
                </a:solidFill>
                <a:latin typeface="+mn-lt"/>
              </a:defRPr>
            </a:lvl3pPr>
            <a:lvl4pPr>
              <a:buClr>
                <a:schemeClr val="accent1"/>
              </a:buClr>
              <a:defRPr sz="1400" b="0">
                <a:solidFill>
                  <a:schemeClr val="tx2"/>
                </a:solidFill>
                <a:latin typeface="+mn-lt"/>
              </a:defRPr>
            </a:lvl4pPr>
            <a:lvl5pPr>
              <a:buClr>
                <a:schemeClr val="accent1"/>
              </a:buCl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7810638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Agenda 1">
    <p:bg>
      <p:bgPr>
        <a:solidFill>
          <a:schemeClr val="accent2"/>
        </a:solidFill>
        <a:effectLst/>
      </p:bgPr>
    </p:bg>
    <p:spTree>
      <p:nvGrpSpPr>
        <p:cNvPr id="1" name=""/>
        <p:cNvGrpSpPr/>
        <p:nvPr/>
      </p:nvGrpSpPr>
      <p:grpSpPr>
        <a:xfrm>
          <a:off x="0" y="0"/>
          <a:ext cx="0" cy="0"/>
          <a:chOff x="0" y="0"/>
          <a:chExt cx="0" cy="0"/>
        </a:xfrm>
      </p:grpSpPr>
      <p:sp>
        <p:nvSpPr>
          <p:cNvPr id="56" name="Freeform: Shape 55">
            <a:extLst>
              <a:ext uri="{FF2B5EF4-FFF2-40B4-BE49-F238E27FC236}">
                <a16:creationId xmlns:a16="http://schemas.microsoft.com/office/drawing/2014/main" id="{F63ADE77-2B0D-499E-8715-078AA78ED18C}"/>
              </a:ext>
            </a:extLst>
          </p:cNvPr>
          <p:cNvSpPr/>
          <p:nvPr/>
        </p:nvSpPr>
        <p:spPr>
          <a:xfrm>
            <a:off x="1816100" y="0"/>
            <a:ext cx="8177578" cy="6857999"/>
          </a:xfrm>
          <a:custGeom>
            <a:avLst/>
            <a:gdLst>
              <a:gd name="connsiteX0" fmla="*/ 1286093 w 8177578"/>
              <a:gd name="connsiteY0" fmla="*/ 0 h 6857999"/>
              <a:gd name="connsiteX1" fmla="*/ 6933083 w 8177578"/>
              <a:gd name="connsiteY1" fmla="*/ 0 h 6857999"/>
              <a:gd name="connsiteX2" fmla="*/ 6382761 w 8177578"/>
              <a:gd name="connsiteY2" fmla="*/ 1175282 h 6857999"/>
              <a:gd name="connsiteX3" fmla="*/ 5097153 w 8177578"/>
              <a:gd name="connsiteY3" fmla="*/ 837518 h 6857999"/>
              <a:gd name="connsiteX4" fmla="*/ 4995473 w 8177578"/>
              <a:gd name="connsiteY4" fmla="*/ 843362 h 6857999"/>
              <a:gd name="connsiteX5" fmla="*/ 3361340 w 8177578"/>
              <a:gd name="connsiteY5" fmla="*/ 1518662 h 6857999"/>
              <a:gd name="connsiteX6" fmla="*/ 3195971 w 8177578"/>
              <a:gd name="connsiteY6" fmla="*/ 5177616 h 6857999"/>
              <a:gd name="connsiteX7" fmla="*/ 6854930 w 8177578"/>
              <a:gd name="connsiteY7" fmla="*/ 5342984 h 6857999"/>
              <a:gd name="connsiteX8" fmla="*/ 8177578 w 8177578"/>
              <a:gd name="connsiteY8" fmla="*/ 6857999 h 6857999"/>
              <a:gd name="connsiteX9" fmla="*/ 1341290 w 8177578"/>
              <a:gd name="connsiteY9" fmla="*/ 6857999 h 6857999"/>
              <a:gd name="connsiteX10" fmla="*/ 1274222 w 8177578"/>
              <a:gd name="connsiteY10" fmla="*/ 6785201 h 6857999"/>
              <a:gd name="connsiteX11" fmla="*/ 1044489 w 8177578"/>
              <a:gd name="connsiteY11" fmla="*/ 28674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177578" h="6857999">
                <a:moveTo>
                  <a:pt x="1286093" y="0"/>
                </a:moveTo>
                <a:lnTo>
                  <a:pt x="6933083" y="0"/>
                </a:lnTo>
                <a:lnTo>
                  <a:pt x="6382761" y="1175282"/>
                </a:lnTo>
                <a:cubicBezTo>
                  <a:pt x="5991237" y="951956"/>
                  <a:pt x="5547886" y="835476"/>
                  <a:pt x="5097153" y="837518"/>
                </a:cubicBezTo>
                <a:cubicBezTo>
                  <a:pt x="5063259" y="837518"/>
                  <a:pt x="5029366" y="843362"/>
                  <a:pt x="4995473" y="843362"/>
                </a:cubicBezTo>
                <a:cubicBezTo>
                  <a:pt x="4388409" y="869795"/>
                  <a:pt x="3809966" y="1108834"/>
                  <a:pt x="3361340" y="1518662"/>
                </a:cubicBezTo>
                <a:cubicBezTo>
                  <a:pt x="2305280" y="2483389"/>
                  <a:pt x="2231242" y="4121559"/>
                  <a:pt x="3195971" y="5177616"/>
                </a:cubicBezTo>
                <a:cubicBezTo>
                  <a:pt x="4160699" y="6233674"/>
                  <a:pt x="5798871" y="6307711"/>
                  <a:pt x="6854930" y="5342984"/>
                </a:cubicBezTo>
                <a:lnTo>
                  <a:pt x="8177578" y="6857999"/>
                </a:lnTo>
                <a:lnTo>
                  <a:pt x="1341290" y="6857999"/>
                </a:lnTo>
                <a:lnTo>
                  <a:pt x="1274222" y="6785201"/>
                </a:lnTo>
                <a:cubicBezTo>
                  <a:pt x="-363669" y="4914619"/>
                  <a:pt x="-403350" y="2192141"/>
                  <a:pt x="1044489" y="286741"/>
                </a:cubicBezTo>
                <a:close/>
              </a:path>
            </a:pathLst>
          </a:custGeom>
          <a:solidFill>
            <a:schemeClr val="bg1">
              <a:alpha val="10000"/>
            </a:schemeClr>
          </a:solidFill>
          <a:ln w="104905" cap="flat">
            <a:noFill/>
            <a:prstDash val="solid"/>
            <a:miter/>
          </a:ln>
        </p:spPr>
        <p:txBody>
          <a:bodyPr wrap="square" rtlCol="0" anchor="ctr">
            <a:noAutofit/>
          </a:bodyPr>
          <a:lstStyle/>
          <a:p>
            <a:endParaRPr lang="en-GB"/>
          </a:p>
        </p:txBody>
      </p:sp>
      <p:sp>
        <p:nvSpPr>
          <p:cNvPr id="2" name="Title 1">
            <a:extLst>
              <a:ext uri="{FF2B5EF4-FFF2-40B4-BE49-F238E27FC236}">
                <a16:creationId xmlns:a16="http://schemas.microsoft.com/office/drawing/2014/main" id="{A844E65C-7F2A-4B3C-B4CA-CD99C8F82697}"/>
              </a:ext>
            </a:extLst>
          </p:cNvPr>
          <p:cNvSpPr>
            <a:spLocks noGrp="1"/>
          </p:cNvSpPr>
          <p:nvPr>
            <p:ph type="title" hasCustomPrompt="1"/>
          </p:nvPr>
        </p:nvSpPr>
        <p:spPr>
          <a:xfrm>
            <a:off x="605792" y="1089820"/>
            <a:ext cx="5223508" cy="1399379"/>
          </a:xfrm>
        </p:spPr>
        <p:txBody>
          <a:bodyPr/>
          <a:lstStyle>
            <a:lvl1pPr>
              <a:defRPr sz="9800" b="0">
                <a:latin typeface="+mj-lt"/>
              </a:defRPr>
            </a:lvl1pPr>
          </a:lstStyle>
          <a:p>
            <a:r>
              <a:rPr lang="en-US" dirty="0"/>
              <a:t>Agenda</a:t>
            </a:r>
            <a:endParaRPr lang="en-GB" dirty="0"/>
          </a:p>
        </p:txBody>
      </p:sp>
      <p:sp>
        <p:nvSpPr>
          <p:cNvPr id="13" name="Text Placeholder 12">
            <a:extLst>
              <a:ext uri="{FF2B5EF4-FFF2-40B4-BE49-F238E27FC236}">
                <a16:creationId xmlns:a16="http://schemas.microsoft.com/office/drawing/2014/main" id="{4A12F9DB-8E13-4BA2-B444-69C3C2AD51F7}"/>
              </a:ext>
            </a:extLst>
          </p:cNvPr>
          <p:cNvSpPr>
            <a:spLocks noGrp="1"/>
          </p:cNvSpPr>
          <p:nvPr>
            <p:ph type="body" sz="quarter" idx="14"/>
          </p:nvPr>
        </p:nvSpPr>
        <p:spPr>
          <a:xfrm>
            <a:off x="1241425" y="2832100"/>
            <a:ext cx="2638425" cy="438150"/>
          </a:xfrm>
        </p:spPr>
        <p:txBody>
          <a:bodyPr anchor="ctr"/>
          <a:lstStyle>
            <a:lvl1pPr>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12">
            <a:extLst>
              <a:ext uri="{FF2B5EF4-FFF2-40B4-BE49-F238E27FC236}">
                <a16:creationId xmlns:a16="http://schemas.microsoft.com/office/drawing/2014/main" id="{5D4D2CA8-008B-4017-A429-2AE22F2CE9D8}"/>
              </a:ext>
            </a:extLst>
          </p:cNvPr>
          <p:cNvSpPr>
            <a:spLocks noGrp="1"/>
          </p:cNvSpPr>
          <p:nvPr>
            <p:ph type="body" sz="quarter" idx="15"/>
          </p:nvPr>
        </p:nvSpPr>
        <p:spPr>
          <a:xfrm>
            <a:off x="1241425" y="3365020"/>
            <a:ext cx="2638425" cy="438150"/>
          </a:xfrm>
        </p:spPr>
        <p:txBody>
          <a:bodyPr anchor="ctr"/>
          <a:lstStyle>
            <a:lvl1pPr>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12">
            <a:extLst>
              <a:ext uri="{FF2B5EF4-FFF2-40B4-BE49-F238E27FC236}">
                <a16:creationId xmlns:a16="http://schemas.microsoft.com/office/drawing/2014/main" id="{C6F68554-39D6-499A-89CF-5593D42A7E6A}"/>
              </a:ext>
            </a:extLst>
          </p:cNvPr>
          <p:cNvSpPr>
            <a:spLocks noGrp="1"/>
          </p:cNvSpPr>
          <p:nvPr>
            <p:ph type="body" sz="quarter" idx="16"/>
          </p:nvPr>
        </p:nvSpPr>
        <p:spPr>
          <a:xfrm>
            <a:off x="1241425" y="3897940"/>
            <a:ext cx="2638425" cy="438150"/>
          </a:xfrm>
        </p:spPr>
        <p:txBody>
          <a:bodyPr anchor="ctr"/>
          <a:lstStyle>
            <a:lvl1pPr>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12">
            <a:extLst>
              <a:ext uri="{FF2B5EF4-FFF2-40B4-BE49-F238E27FC236}">
                <a16:creationId xmlns:a16="http://schemas.microsoft.com/office/drawing/2014/main" id="{6AE845E9-DD3B-4C9D-BE5C-35C19554D385}"/>
              </a:ext>
            </a:extLst>
          </p:cNvPr>
          <p:cNvSpPr>
            <a:spLocks noGrp="1"/>
          </p:cNvSpPr>
          <p:nvPr>
            <p:ph type="body" sz="quarter" idx="17"/>
          </p:nvPr>
        </p:nvSpPr>
        <p:spPr>
          <a:xfrm>
            <a:off x="1241425" y="4430860"/>
            <a:ext cx="2638425" cy="438150"/>
          </a:xfrm>
        </p:spPr>
        <p:txBody>
          <a:bodyPr anchor="ctr"/>
          <a:lstStyle>
            <a:lvl1pPr>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7" name="Text Placeholder 12">
            <a:extLst>
              <a:ext uri="{FF2B5EF4-FFF2-40B4-BE49-F238E27FC236}">
                <a16:creationId xmlns:a16="http://schemas.microsoft.com/office/drawing/2014/main" id="{F0539147-ABA6-49E8-8AA4-FA9E1769836E}"/>
              </a:ext>
            </a:extLst>
          </p:cNvPr>
          <p:cNvSpPr>
            <a:spLocks noGrp="1"/>
          </p:cNvSpPr>
          <p:nvPr>
            <p:ph type="body" sz="quarter" idx="18"/>
          </p:nvPr>
        </p:nvSpPr>
        <p:spPr>
          <a:xfrm>
            <a:off x="1241425" y="4963779"/>
            <a:ext cx="2638425" cy="438150"/>
          </a:xfrm>
        </p:spPr>
        <p:txBody>
          <a:bodyPr anchor="ctr"/>
          <a:lstStyle>
            <a:lvl1pPr>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8" name="Text Placeholder 12">
            <a:extLst>
              <a:ext uri="{FF2B5EF4-FFF2-40B4-BE49-F238E27FC236}">
                <a16:creationId xmlns:a16="http://schemas.microsoft.com/office/drawing/2014/main" id="{E46B740A-1EEE-48B9-9BFD-55E2E338854E}"/>
              </a:ext>
            </a:extLst>
          </p:cNvPr>
          <p:cNvSpPr>
            <a:spLocks noGrp="1"/>
          </p:cNvSpPr>
          <p:nvPr>
            <p:ph type="body" sz="quarter" idx="19"/>
          </p:nvPr>
        </p:nvSpPr>
        <p:spPr>
          <a:xfrm>
            <a:off x="5150485" y="2832100"/>
            <a:ext cx="2638425" cy="438150"/>
          </a:xfrm>
        </p:spPr>
        <p:txBody>
          <a:bodyPr anchor="ctr"/>
          <a:lstStyle>
            <a:lvl1pPr>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9" name="Text Placeholder 12">
            <a:extLst>
              <a:ext uri="{FF2B5EF4-FFF2-40B4-BE49-F238E27FC236}">
                <a16:creationId xmlns:a16="http://schemas.microsoft.com/office/drawing/2014/main" id="{16EAEC4D-4426-425E-865C-B8E0ED9816CC}"/>
              </a:ext>
            </a:extLst>
          </p:cNvPr>
          <p:cNvSpPr>
            <a:spLocks noGrp="1"/>
          </p:cNvSpPr>
          <p:nvPr>
            <p:ph type="body" sz="quarter" idx="20"/>
          </p:nvPr>
        </p:nvSpPr>
        <p:spPr>
          <a:xfrm>
            <a:off x="5150485" y="3365020"/>
            <a:ext cx="2638425" cy="438150"/>
          </a:xfrm>
        </p:spPr>
        <p:txBody>
          <a:bodyPr anchor="ctr"/>
          <a:lstStyle>
            <a:lvl1pPr>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0" name="Text Placeholder 12">
            <a:extLst>
              <a:ext uri="{FF2B5EF4-FFF2-40B4-BE49-F238E27FC236}">
                <a16:creationId xmlns:a16="http://schemas.microsoft.com/office/drawing/2014/main" id="{E2BA75E1-6A12-4D67-8B01-AE01DA92F014}"/>
              </a:ext>
            </a:extLst>
          </p:cNvPr>
          <p:cNvSpPr>
            <a:spLocks noGrp="1"/>
          </p:cNvSpPr>
          <p:nvPr>
            <p:ph type="body" sz="quarter" idx="21"/>
          </p:nvPr>
        </p:nvSpPr>
        <p:spPr>
          <a:xfrm>
            <a:off x="5150485" y="3897940"/>
            <a:ext cx="2638425" cy="438150"/>
          </a:xfrm>
        </p:spPr>
        <p:txBody>
          <a:bodyPr anchor="ctr"/>
          <a:lstStyle>
            <a:lvl1pPr>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1" name="Text Placeholder 12">
            <a:extLst>
              <a:ext uri="{FF2B5EF4-FFF2-40B4-BE49-F238E27FC236}">
                <a16:creationId xmlns:a16="http://schemas.microsoft.com/office/drawing/2014/main" id="{65EDA7E1-6378-413C-B854-E19B6FBF4176}"/>
              </a:ext>
            </a:extLst>
          </p:cNvPr>
          <p:cNvSpPr>
            <a:spLocks noGrp="1"/>
          </p:cNvSpPr>
          <p:nvPr>
            <p:ph type="body" sz="quarter" idx="22"/>
          </p:nvPr>
        </p:nvSpPr>
        <p:spPr>
          <a:xfrm>
            <a:off x="5150485" y="4430860"/>
            <a:ext cx="2638425" cy="438150"/>
          </a:xfrm>
        </p:spPr>
        <p:txBody>
          <a:bodyPr anchor="ctr"/>
          <a:lstStyle>
            <a:lvl1pPr>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2" name="Text Placeholder 12">
            <a:extLst>
              <a:ext uri="{FF2B5EF4-FFF2-40B4-BE49-F238E27FC236}">
                <a16:creationId xmlns:a16="http://schemas.microsoft.com/office/drawing/2014/main" id="{6A1624A5-55D6-4C46-A4C6-30ACDC6063EE}"/>
              </a:ext>
            </a:extLst>
          </p:cNvPr>
          <p:cNvSpPr>
            <a:spLocks noGrp="1"/>
          </p:cNvSpPr>
          <p:nvPr>
            <p:ph type="body" sz="quarter" idx="23"/>
          </p:nvPr>
        </p:nvSpPr>
        <p:spPr>
          <a:xfrm>
            <a:off x="5150485" y="4963779"/>
            <a:ext cx="2638425" cy="438150"/>
          </a:xfrm>
        </p:spPr>
        <p:txBody>
          <a:bodyPr anchor="ctr"/>
          <a:lstStyle>
            <a:lvl1pPr>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3" name="Text Placeholder 12">
            <a:extLst>
              <a:ext uri="{FF2B5EF4-FFF2-40B4-BE49-F238E27FC236}">
                <a16:creationId xmlns:a16="http://schemas.microsoft.com/office/drawing/2014/main" id="{AB43AB0A-9795-4B4F-9EDC-4D3EB0433BE8}"/>
              </a:ext>
            </a:extLst>
          </p:cNvPr>
          <p:cNvSpPr>
            <a:spLocks noGrp="1"/>
          </p:cNvSpPr>
          <p:nvPr>
            <p:ph type="body" sz="quarter" idx="24" hasCustomPrompt="1"/>
          </p:nvPr>
        </p:nvSpPr>
        <p:spPr>
          <a:xfrm>
            <a:off x="490538" y="2832100"/>
            <a:ext cx="574357" cy="438150"/>
          </a:xfrm>
        </p:spPr>
        <p:txBody>
          <a:bodyPr anchor="ctr"/>
          <a:lstStyle>
            <a:lvl1pPr algn="r">
              <a:defRPr sz="2400" b="1">
                <a:latin typeface="+mj-lt"/>
              </a:defRPr>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dirty="0"/>
              <a:t>xx</a:t>
            </a:r>
            <a:endParaRPr lang="en-GB" dirty="0"/>
          </a:p>
        </p:txBody>
      </p:sp>
      <p:sp>
        <p:nvSpPr>
          <p:cNvPr id="24" name="Text Placeholder 12">
            <a:extLst>
              <a:ext uri="{FF2B5EF4-FFF2-40B4-BE49-F238E27FC236}">
                <a16:creationId xmlns:a16="http://schemas.microsoft.com/office/drawing/2014/main" id="{00FCC8E0-A45C-4686-9FBF-FF889FD370E1}"/>
              </a:ext>
            </a:extLst>
          </p:cNvPr>
          <p:cNvSpPr>
            <a:spLocks noGrp="1"/>
          </p:cNvSpPr>
          <p:nvPr>
            <p:ph type="body" sz="quarter" idx="25" hasCustomPrompt="1"/>
          </p:nvPr>
        </p:nvSpPr>
        <p:spPr>
          <a:xfrm>
            <a:off x="490538" y="3365020"/>
            <a:ext cx="574357" cy="438150"/>
          </a:xfrm>
        </p:spPr>
        <p:txBody>
          <a:bodyPr anchor="ctr"/>
          <a:lstStyle>
            <a:lvl1pPr algn="r">
              <a:defRPr sz="2400" b="1">
                <a:latin typeface="+mj-lt"/>
              </a:defRPr>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dirty="0"/>
              <a:t>xx</a:t>
            </a:r>
            <a:endParaRPr lang="en-GB" dirty="0"/>
          </a:p>
        </p:txBody>
      </p:sp>
      <p:sp>
        <p:nvSpPr>
          <p:cNvPr id="25" name="Text Placeholder 12">
            <a:extLst>
              <a:ext uri="{FF2B5EF4-FFF2-40B4-BE49-F238E27FC236}">
                <a16:creationId xmlns:a16="http://schemas.microsoft.com/office/drawing/2014/main" id="{A558BAF1-37BF-4975-A778-F70DA7BC9D0B}"/>
              </a:ext>
            </a:extLst>
          </p:cNvPr>
          <p:cNvSpPr>
            <a:spLocks noGrp="1"/>
          </p:cNvSpPr>
          <p:nvPr>
            <p:ph type="body" sz="quarter" idx="26" hasCustomPrompt="1"/>
          </p:nvPr>
        </p:nvSpPr>
        <p:spPr>
          <a:xfrm>
            <a:off x="490538" y="3897940"/>
            <a:ext cx="574357" cy="438150"/>
          </a:xfrm>
        </p:spPr>
        <p:txBody>
          <a:bodyPr anchor="ctr"/>
          <a:lstStyle>
            <a:lvl1pPr algn="r">
              <a:defRPr sz="2400" b="1">
                <a:latin typeface="+mj-lt"/>
              </a:defRPr>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dirty="0"/>
              <a:t>xx</a:t>
            </a:r>
            <a:endParaRPr lang="en-GB" dirty="0"/>
          </a:p>
        </p:txBody>
      </p:sp>
      <p:sp>
        <p:nvSpPr>
          <p:cNvPr id="26" name="Text Placeholder 12">
            <a:extLst>
              <a:ext uri="{FF2B5EF4-FFF2-40B4-BE49-F238E27FC236}">
                <a16:creationId xmlns:a16="http://schemas.microsoft.com/office/drawing/2014/main" id="{F57956A2-CD0C-4204-B303-D49E3E86BBD0}"/>
              </a:ext>
            </a:extLst>
          </p:cNvPr>
          <p:cNvSpPr>
            <a:spLocks noGrp="1"/>
          </p:cNvSpPr>
          <p:nvPr>
            <p:ph type="body" sz="quarter" idx="27" hasCustomPrompt="1"/>
          </p:nvPr>
        </p:nvSpPr>
        <p:spPr>
          <a:xfrm>
            <a:off x="490538" y="4430860"/>
            <a:ext cx="574357" cy="438150"/>
          </a:xfrm>
        </p:spPr>
        <p:txBody>
          <a:bodyPr anchor="ctr"/>
          <a:lstStyle>
            <a:lvl1pPr algn="r">
              <a:defRPr sz="2400" b="1">
                <a:latin typeface="+mj-lt"/>
              </a:defRPr>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dirty="0"/>
              <a:t>xx</a:t>
            </a:r>
            <a:endParaRPr lang="en-GB" dirty="0"/>
          </a:p>
        </p:txBody>
      </p:sp>
      <p:sp>
        <p:nvSpPr>
          <p:cNvPr id="27" name="Text Placeholder 12">
            <a:extLst>
              <a:ext uri="{FF2B5EF4-FFF2-40B4-BE49-F238E27FC236}">
                <a16:creationId xmlns:a16="http://schemas.microsoft.com/office/drawing/2014/main" id="{44307C96-2C0F-4CF4-B700-8EAC90B386B7}"/>
              </a:ext>
            </a:extLst>
          </p:cNvPr>
          <p:cNvSpPr>
            <a:spLocks noGrp="1"/>
          </p:cNvSpPr>
          <p:nvPr>
            <p:ph type="body" sz="quarter" idx="28" hasCustomPrompt="1"/>
          </p:nvPr>
        </p:nvSpPr>
        <p:spPr>
          <a:xfrm>
            <a:off x="490538" y="4963779"/>
            <a:ext cx="574357" cy="438150"/>
          </a:xfrm>
        </p:spPr>
        <p:txBody>
          <a:bodyPr anchor="ctr"/>
          <a:lstStyle>
            <a:lvl1pPr algn="r">
              <a:defRPr sz="2400" b="1">
                <a:latin typeface="+mj-lt"/>
              </a:defRPr>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dirty="0"/>
              <a:t>xx</a:t>
            </a:r>
            <a:endParaRPr lang="en-GB" dirty="0"/>
          </a:p>
        </p:txBody>
      </p:sp>
      <p:sp>
        <p:nvSpPr>
          <p:cNvPr id="28" name="Text Placeholder 12">
            <a:extLst>
              <a:ext uri="{FF2B5EF4-FFF2-40B4-BE49-F238E27FC236}">
                <a16:creationId xmlns:a16="http://schemas.microsoft.com/office/drawing/2014/main" id="{BA36865C-92CE-4414-9913-7CD7494B54C9}"/>
              </a:ext>
            </a:extLst>
          </p:cNvPr>
          <p:cNvSpPr>
            <a:spLocks noGrp="1"/>
          </p:cNvSpPr>
          <p:nvPr>
            <p:ph type="body" sz="quarter" idx="29" hasCustomPrompt="1"/>
          </p:nvPr>
        </p:nvSpPr>
        <p:spPr>
          <a:xfrm>
            <a:off x="4395788" y="2832100"/>
            <a:ext cx="574357" cy="438150"/>
          </a:xfrm>
        </p:spPr>
        <p:txBody>
          <a:bodyPr anchor="ctr"/>
          <a:lstStyle>
            <a:lvl1pPr algn="r">
              <a:defRPr sz="2400" b="1">
                <a:latin typeface="+mj-lt"/>
              </a:defRPr>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dirty="0"/>
              <a:t>xx</a:t>
            </a:r>
            <a:endParaRPr lang="en-GB" dirty="0"/>
          </a:p>
        </p:txBody>
      </p:sp>
      <p:sp>
        <p:nvSpPr>
          <p:cNvPr id="29" name="Text Placeholder 12">
            <a:extLst>
              <a:ext uri="{FF2B5EF4-FFF2-40B4-BE49-F238E27FC236}">
                <a16:creationId xmlns:a16="http://schemas.microsoft.com/office/drawing/2014/main" id="{52434863-E360-4D64-A203-387BA301F73B}"/>
              </a:ext>
            </a:extLst>
          </p:cNvPr>
          <p:cNvSpPr>
            <a:spLocks noGrp="1"/>
          </p:cNvSpPr>
          <p:nvPr>
            <p:ph type="body" sz="quarter" idx="30" hasCustomPrompt="1"/>
          </p:nvPr>
        </p:nvSpPr>
        <p:spPr>
          <a:xfrm>
            <a:off x="4395788" y="3365020"/>
            <a:ext cx="574357" cy="438150"/>
          </a:xfrm>
        </p:spPr>
        <p:txBody>
          <a:bodyPr anchor="ctr"/>
          <a:lstStyle>
            <a:lvl1pPr algn="r">
              <a:defRPr sz="2400" b="1">
                <a:latin typeface="+mj-lt"/>
              </a:defRPr>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dirty="0"/>
              <a:t>xx</a:t>
            </a:r>
            <a:endParaRPr lang="en-GB" dirty="0"/>
          </a:p>
        </p:txBody>
      </p:sp>
      <p:sp>
        <p:nvSpPr>
          <p:cNvPr id="30" name="Text Placeholder 12">
            <a:extLst>
              <a:ext uri="{FF2B5EF4-FFF2-40B4-BE49-F238E27FC236}">
                <a16:creationId xmlns:a16="http://schemas.microsoft.com/office/drawing/2014/main" id="{85F04716-CF61-41E3-A136-FBCEE96BFEBD}"/>
              </a:ext>
            </a:extLst>
          </p:cNvPr>
          <p:cNvSpPr>
            <a:spLocks noGrp="1"/>
          </p:cNvSpPr>
          <p:nvPr>
            <p:ph type="body" sz="quarter" idx="31" hasCustomPrompt="1"/>
          </p:nvPr>
        </p:nvSpPr>
        <p:spPr>
          <a:xfrm>
            <a:off x="4395788" y="3897940"/>
            <a:ext cx="574357" cy="438150"/>
          </a:xfrm>
        </p:spPr>
        <p:txBody>
          <a:bodyPr anchor="ctr"/>
          <a:lstStyle>
            <a:lvl1pPr algn="r">
              <a:defRPr sz="2400" b="1">
                <a:latin typeface="+mj-lt"/>
              </a:defRPr>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dirty="0"/>
              <a:t>xx</a:t>
            </a:r>
            <a:endParaRPr lang="en-GB" dirty="0"/>
          </a:p>
        </p:txBody>
      </p:sp>
      <p:sp>
        <p:nvSpPr>
          <p:cNvPr id="31" name="Text Placeholder 12">
            <a:extLst>
              <a:ext uri="{FF2B5EF4-FFF2-40B4-BE49-F238E27FC236}">
                <a16:creationId xmlns:a16="http://schemas.microsoft.com/office/drawing/2014/main" id="{B4F41000-E3F8-411A-AB11-77FE80C5C674}"/>
              </a:ext>
            </a:extLst>
          </p:cNvPr>
          <p:cNvSpPr>
            <a:spLocks noGrp="1"/>
          </p:cNvSpPr>
          <p:nvPr>
            <p:ph type="body" sz="quarter" idx="32" hasCustomPrompt="1"/>
          </p:nvPr>
        </p:nvSpPr>
        <p:spPr>
          <a:xfrm>
            <a:off x="4395788" y="4430860"/>
            <a:ext cx="574357" cy="438150"/>
          </a:xfrm>
        </p:spPr>
        <p:txBody>
          <a:bodyPr anchor="ctr"/>
          <a:lstStyle>
            <a:lvl1pPr algn="r">
              <a:defRPr sz="2400" b="1">
                <a:latin typeface="+mj-lt"/>
              </a:defRPr>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dirty="0"/>
              <a:t>xx</a:t>
            </a:r>
            <a:endParaRPr lang="en-GB" dirty="0"/>
          </a:p>
        </p:txBody>
      </p:sp>
      <p:sp>
        <p:nvSpPr>
          <p:cNvPr id="32" name="Text Placeholder 12">
            <a:extLst>
              <a:ext uri="{FF2B5EF4-FFF2-40B4-BE49-F238E27FC236}">
                <a16:creationId xmlns:a16="http://schemas.microsoft.com/office/drawing/2014/main" id="{ED414316-017F-4751-B4E2-59CE873A06F5}"/>
              </a:ext>
            </a:extLst>
          </p:cNvPr>
          <p:cNvSpPr>
            <a:spLocks noGrp="1"/>
          </p:cNvSpPr>
          <p:nvPr>
            <p:ph type="body" sz="quarter" idx="33" hasCustomPrompt="1"/>
          </p:nvPr>
        </p:nvSpPr>
        <p:spPr>
          <a:xfrm>
            <a:off x="4395788" y="4963779"/>
            <a:ext cx="574357" cy="438150"/>
          </a:xfrm>
        </p:spPr>
        <p:txBody>
          <a:bodyPr anchor="ctr"/>
          <a:lstStyle>
            <a:lvl1pPr algn="r">
              <a:defRPr sz="2400" b="1">
                <a:latin typeface="+mj-lt"/>
              </a:defRPr>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dirty="0"/>
              <a:t>xx</a:t>
            </a:r>
            <a:endParaRPr lang="en-GB" dirty="0"/>
          </a:p>
        </p:txBody>
      </p:sp>
      <p:sp>
        <p:nvSpPr>
          <p:cNvPr id="34" name="Text Placeholder 33">
            <a:extLst>
              <a:ext uri="{FF2B5EF4-FFF2-40B4-BE49-F238E27FC236}">
                <a16:creationId xmlns:a16="http://schemas.microsoft.com/office/drawing/2014/main" id="{4A80D1E6-94AE-421A-8248-F9323B4ACE39}"/>
              </a:ext>
            </a:extLst>
          </p:cNvPr>
          <p:cNvSpPr>
            <a:spLocks noGrp="1"/>
          </p:cNvSpPr>
          <p:nvPr>
            <p:ph type="body" sz="quarter" idx="34" hasCustomPrompt="1"/>
          </p:nvPr>
        </p:nvSpPr>
        <p:spPr>
          <a:xfrm>
            <a:off x="1109554" y="2853175"/>
            <a:ext cx="7200" cy="396000"/>
          </a:xfrm>
          <a:solidFill>
            <a:schemeClr val="tx1"/>
          </a:solidFill>
        </p:spPr>
        <p:txBody>
          <a:bodyPr/>
          <a:lstStyle>
            <a:lvl1pPr>
              <a:defRPr/>
            </a:lvl1pPr>
          </a:lstStyle>
          <a:p>
            <a:pPr lvl="0"/>
            <a:r>
              <a:rPr lang="en-GB" dirty="0"/>
              <a:t> </a:t>
            </a:r>
          </a:p>
        </p:txBody>
      </p:sp>
      <p:sp>
        <p:nvSpPr>
          <p:cNvPr id="35" name="Text Placeholder 33">
            <a:extLst>
              <a:ext uri="{FF2B5EF4-FFF2-40B4-BE49-F238E27FC236}">
                <a16:creationId xmlns:a16="http://schemas.microsoft.com/office/drawing/2014/main" id="{6EF4A7F0-BB65-48F1-B3E8-4FE33A95D7CF}"/>
              </a:ext>
            </a:extLst>
          </p:cNvPr>
          <p:cNvSpPr>
            <a:spLocks noGrp="1"/>
          </p:cNvSpPr>
          <p:nvPr>
            <p:ph type="body" sz="quarter" idx="35" hasCustomPrompt="1"/>
          </p:nvPr>
        </p:nvSpPr>
        <p:spPr>
          <a:xfrm>
            <a:off x="1109554" y="3386095"/>
            <a:ext cx="7200" cy="396000"/>
          </a:xfrm>
          <a:solidFill>
            <a:schemeClr val="tx1"/>
          </a:solidFill>
        </p:spPr>
        <p:txBody>
          <a:bodyPr/>
          <a:lstStyle>
            <a:lvl1pPr>
              <a:defRPr/>
            </a:lvl1pPr>
          </a:lstStyle>
          <a:p>
            <a:pPr lvl="0"/>
            <a:r>
              <a:rPr lang="en-GB" dirty="0"/>
              <a:t> </a:t>
            </a:r>
          </a:p>
        </p:txBody>
      </p:sp>
      <p:sp>
        <p:nvSpPr>
          <p:cNvPr id="36" name="Text Placeholder 33">
            <a:extLst>
              <a:ext uri="{FF2B5EF4-FFF2-40B4-BE49-F238E27FC236}">
                <a16:creationId xmlns:a16="http://schemas.microsoft.com/office/drawing/2014/main" id="{154AAB7A-87D8-4605-93C2-BDD798B38FE2}"/>
              </a:ext>
            </a:extLst>
          </p:cNvPr>
          <p:cNvSpPr>
            <a:spLocks noGrp="1"/>
          </p:cNvSpPr>
          <p:nvPr>
            <p:ph type="body" sz="quarter" idx="36" hasCustomPrompt="1"/>
          </p:nvPr>
        </p:nvSpPr>
        <p:spPr>
          <a:xfrm>
            <a:off x="1109554" y="3919015"/>
            <a:ext cx="7200" cy="396000"/>
          </a:xfrm>
          <a:solidFill>
            <a:schemeClr val="tx1"/>
          </a:solidFill>
        </p:spPr>
        <p:txBody>
          <a:bodyPr/>
          <a:lstStyle>
            <a:lvl1pPr>
              <a:defRPr/>
            </a:lvl1pPr>
          </a:lstStyle>
          <a:p>
            <a:pPr lvl="0"/>
            <a:r>
              <a:rPr lang="en-GB" dirty="0"/>
              <a:t> </a:t>
            </a:r>
          </a:p>
        </p:txBody>
      </p:sp>
      <p:sp>
        <p:nvSpPr>
          <p:cNvPr id="37" name="Text Placeholder 33">
            <a:extLst>
              <a:ext uri="{FF2B5EF4-FFF2-40B4-BE49-F238E27FC236}">
                <a16:creationId xmlns:a16="http://schemas.microsoft.com/office/drawing/2014/main" id="{ACF6E6C5-D3DC-47EA-B222-C3509BCED700}"/>
              </a:ext>
            </a:extLst>
          </p:cNvPr>
          <p:cNvSpPr>
            <a:spLocks noGrp="1"/>
          </p:cNvSpPr>
          <p:nvPr>
            <p:ph type="body" sz="quarter" idx="37" hasCustomPrompt="1"/>
          </p:nvPr>
        </p:nvSpPr>
        <p:spPr>
          <a:xfrm>
            <a:off x="1109554" y="4451935"/>
            <a:ext cx="7200" cy="396000"/>
          </a:xfrm>
          <a:solidFill>
            <a:schemeClr val="tx1"/>
          </a:solidFill>
        </p:spPr>
        <p:txBody>
          <a:bodyPr/>
          <a:lstStyle>
            <a:lvl1pPr>
              <a:defRPr/>
            </a:lvl1pPr>
          </a:lstStyle>
          <a:p>
            <a:pPr lvl="0"/>
            <a:r>
              <a:rPr lang="en-GB" dirty="0"/>
              <a:t> </a:t>
            </a:r>
          </a:p>
        </p:txBody>
      </p:sp>
      <p:sp>
        <p:nvSpPr>
          <p:cNvPr id="38" name="Text Placeholder 33">
            <a:extLst>
              <a:ext uri="{FF2B5EF4-FFF2-40B4-BE49-F238E27FC236}">
                <a16:creationId xmlns:a16="http://schemas.microsoft.com/office/drawing/2014/main" id="{F0A5B6E7-72FA-40C0-8976-2657DA9D22CF}"/>
              </a:ext>
            </a:extLst>
          </p:cNvPr>
          <p:cNvSpPr>
            <a:spLocks noGrp="1"/>
          </p:cNvSpPr>
          <p:nvPr>
            <p:ph type="body" sz="quarter" idx="38" hasCustomPrompt="1"/>
          </p:nvPr>
        </p:nvSpPr>
        <p:spPr>
          <a:xfrm>
            <a:off x="1109554" y="4984854"/>
            <a:ext cx="7200" cy="396000"/>
          </a:xfrm>
          <a:solidFill>
            <a:schemeClr val="tx1"/>
          </a:solidFill>
        </p:spPr>
        <p:txBody>
          <a:bodyPr/>
          <a:lstStyle>
            <a:lvl1pPr>
              <a:defRPr/>
            </a:lvl1pPr>
          </a:lstStyle>
          <a:p>
            <a:pPr lvl="0"/>
            <a:r>
              <a:rPr lang="en-GB" dirty="0"/>
              <a:t> </a:t>
            </a:r>
          </a:p>
        </p:txBody>
      </p:sp>
      <p:sp>
        <p:nvSpPr>
          <p:cNvPr id="39" name="Text Placeholder 33">
            <a:extLst>
              <a:ext uri="{FF2B5EF4-FFF2-40B4-BE49-F238E27FC236}">
                <a16:creationId xmlns:a16="http://schemas.microsoft.com/office/drawing/2014/main" id="{ABA90631-0912-4007-8415-DF5EB14A7C29}"/>
              </a:ext>
            </a:extLst>
          </p:cNvPr>
          <p:cNvSpPr>
            <a:spLocks noGrp="1"/>
          </p:cNvSpPr>
          <p:nvPr>
            <p:ph type="body" sz="quarter" idx="39" hasCustomPrompt="1"/>
          </p:nvPr>
        </p:nvSpPr>
        <p:spPr>
          <a:xfrm>
            <a:off x="5015388" y="2853175"/>
            <a:ext cx="7200" cy="396000"/>
          </a:xfrm>
          <a:solidFill>
            <a:schemeClr val="tx1"/>
          </a:solidFill>
        </p:spPr>
        <p:txBody>
          <a:bodyPr/>
          <a:lstStyle>
            <a:lvl1pPr>
              <a:defRPr/>
            </a:lvl1pPr>
          </a:lstStyle>
          <a:p>
            <a:pPr lvl="0"/>
            <a:r>
              <a:rPr lang="en-GB" dirty="0"/>
              <a:t> </a:t>
            </a:r>
          </a:p>
        </p:txBody>
      </p:sp>
      <p:sp>
        <p:nvSpPr>
          <p:cNvPr id="40" name="Text Placeholder 33">
            <a:extLst>
              <a:ext uri="{FF2B5EF4-FFF2-40B4-BE49-F238E27FC236}">
                <a16:creationId xmlns:a16="http://schemas.microsoft.com/office/drawing/2014/main" id="{7BC2D571-33A4-41E4-B459-F1D95490BA8B}"/>
              </a:ext>
            </a:extLst>
          </p:cNvPr>
          <p:cNvSpPr>
            <a:spLocks noGrp="1"/>
          </p:cNvSpPr>
          <p:nvPr>
            <p:ph type="body" sz="quarter" idx="40" hasCustomPrompt="1"/>
          </p:nvPr>
        </p:nvSpPr>
        <p:spPr>
          <a:xfrm>
            <a:off x="5015388" y="3386095"/>
            <a:ext cx="7200" cy="396000"/>
          </a:xfrm>
          <a:solidFill>
            <a:schemeClr val="tx1"/>
          </a:solidFill>
        </p:spPr>
        <p:txBody>
          <a:bodyPr/>
          <a:lstStyle>
            <a:lvl1pPr>
              <a:defRPr/>
            </a:lvl1pPr>
          </a:lstStyle>
          <a:p>
            <a:pPr lvl="0"/>
            <a:r>
              <a:rPr lang="en-GB" dirty="0"/>
              <a:t> </a:t>
            </a:r>
          </a:p>
        </p:txBody>
      </p:sp>
      <p:sp>
        <p:nvSpPr>
          <p:cNvPr id="41" name="Text Placeholder 33">
            <a:extLst>
              <a:ext uri="{FF2B5EF4-FFF2-40B4-BE49-F238E27FC236}">
                <a16:creationId xmlns:a16="http://schemas.microsoft.com/office/drawing/2014/main" id="{23AA5C04-BECB-41AA-A92B-0ECD5E321487}"/>
              </a:ext>
            </a:extLst>
          </p:cNvPr>
          <p:cNvSpPr>
            <a:spLocks noGrp="1"/>
          </p:cNvSpPr>
          <p:nvPr>
            <p:ph type="body" sz="quarter" idx="41" hasCustomPrompt="1"/>
          </p:nvPr>
        </p:nvSpPr>
        <p:spPr>
          <a:xfrm>
            <a:off x="5015388" y="3919015"/>
            <a:ext cx="7200" cy="396000"/>
          </a:xfrm>
          <a:solidFill>
            <a:schemeClr val="tx1"/>
          </a:solidFill>
        </p:spPr>
        <p:txBody>
          <a:bodyPr/>
          <a:lstStyle>
            <a:lvl1pPr>
              <a:defRPr/>
            </a:lvl1pPr>
          </a:lstStyle>
          <a:p>
            <a:pPr lvl="0"/>
            <a:r>
              <a:rPr lang="en-GB" dirty="0"/>
              <a:t> </a:t>
            </a:r>
          </a:p>
        </p:txBody>
      </p:sp>
      <p:sp>
        <p:nvSpPr>
          <p:cNvPr id="42" name="Text Placeholder 33">
            <a:extLst>
              <a:ext uri="{FF2B5EF4-FFF2-40B4-BE49-F238E27FC236}">
                <a16:creationId xmlns:a16="http://schemas.microsoft.com/office/drawing/2014/main" id="{518636DE-DDB0-4DD4-A073-9FE3311E49F0}"/>
              </a:ext>
            </a:extLst>
          </p:cNvPr>
          <p:cNvSpPr>
            <a:spLocks noGrp="1"/>
          </p:cNvSpPr>
          <p:nvPr>
            <p:ph type="body" sz="quarter" idx="42" hasCustomPrompt="1"/>
          </p:nvPr>
        </p:nvSpPr>
        <p:spPr>
          <a:xfrm>
            <a:off x="5015388" y="4451935"/>
            <a:ext cx="7200" cy="396000"/>
          </a:xfrm>
          <a:solidFill>
            <a:schemeClr val="tx1"/>
          </a:solidFill>
        </p:spPr>
        <p:txBody>
          <a:bodyPr/>
          <a:lstStyle>
            <a:lvl1pPr>
              <a:defRPr/>
            </a:lvl1pPr>
          </a:lstStyle>
          <a:p>
            <a:pPr lvl="0"/>
            <a:r>
              <a:rPr lang="en-GB" dirty="0"/>
              <a:t> </a:t>
            </a:r>
          </a:p>
        </p:txBody>
      </p:sp>
      <p:sp>
        <p:nvSpPr>
          <p:cNvPr id="43" name="Text Placeholder 33">
            <a:extLst>
              <a:ext uri="{FF2B5EF4-FFF2-40B4-BE49-F238E27FC236}">
                <a16:creationId xmlns:a16="http://schemas.microsoft.com/office/drawing/2014/main" id="{A674528C-21A2-43D1-89E8-58FD0B7F7D47}"/>
              </a:ext>
            </a:extLst>
          </p:cNvPr>
          <p:cNvSpPr>
            <a:spLocks noGrp="1"/>
          </p:cNvSpPr>
          <p:nvPr>
            <p:ph type="body" sz="quarter" idx="43" hasCustomPrompt="1"/>
          </p:nvPr>
        </p:nvSpPr>
        <p:spPr>
          <a:xfrm>
            <a:off x="5015388" y="4984854"/>
            <a:ext cx="7200" cy="396000"/>
          </a:xfrm>
          <a:solidFill>
            <a:schemeClr val="tx1"/>
          </a:solidFill>
        </p:spPr>
        <p:txBody>
          <a:bodyPr/>
          <a:lstStyle>
            <a:lvl1pPr>
              <a:defRPr/>
            </a:lvl1pPr>
          </a:lstStyle>
          <a:p>
            <a:pPr lvl="0"/>
            <a:r>
              <a:rPr lang="en-GB" dirty="0"/>
              <a:t> </a:t>
            </a:r>
          </a:p>
        </p:txBody>
      </p:sp>
      <p:sp>
        <p:nvSpPr>
          <p:cNvPr id="46" name="Picture Placeholder 45">
            <a:extLst>
              <a:ext uri="{FF2B5EF4-FFF2-40B4-BE49-F238E27FC236}">
                <a16:creationId xmlns:a16="http://schemas.microsoft.com/office/drawing/2014/main" id="{D7BD8D31-BA09-404B-BF10-D3836833A3E2}"/>
              </a:ext>
            </a:extLst>
          </p:cNvPr>
          <p:cNvSpPr>
            <a:spLocks noGrp="1"/>
          </p:cNvSpPr>
          <p:nvPr>
            <p:ph type="pic" sz="quarter" idx="44" hasCustomPrompt="1"/>
          </p:nvPr>
        </p:nvSpPr>
        <p:spPr>
          <a:xfrm>
            <a:off x="7176583" y="0"/>
            <a:ext cx="5015417" cy="4042677"/>
          </a:xfrm>
          <a:custGeom>
            <a:avLst/>
            <a:gdLst>
              <a:gd name="connsiteX0" fmla="*/ 0 w 5015417"/>
              <a:gd name="connsiteY0" fmla="*/ 0 h 4042677"/>
              <a:gd name="connsiteX1" fmla="*/ 2725746 w 5015417"/>
              <a:gd name="connsiteY1" fmla="*/ 0 h 4042677"/>
              <a:gd name="connsiteX2" fmla="*/ 2833991 w 5015417"/>
              <a:gd name="connsiteY2" fmla="*/ 203644 h 4042677"/>
              <a:gd name="connsiteX3" fmla="*/ 3156763 w 5015417"/>
              <a:gd name="connsiteY3" fmla="*/ 637374 h 4042677"/>
              <a:gd name="connsiteX4" fmla="*/ 5006913 w 5015417"/>
              <a:gd name="connsiteY4" fmla="*/ 1503564 h 4042677"/>
              <a:gd name="connsiteX5" fmla="*/ 5015417 w 5015417"/>
              <a:gd name="connsiteY5" fmla="*/ 1503543 h 4042677"/>
              <a:gd name="connsiteX6" fmla="*/ 5015417 w 5015417"/>
              <a:gd name="connsiteY6" fmla="*/ 3263361 h 4042677"/>
              <a:gd name="connsiteX7" fmla="*/ 4875235 w 5015417"/>
              <a:gd name="connsiteY7" fmla="*/ 3406280 h 4042677"/>
              <a:gd name="connsiteX8" fmla="*/ 4419977 w 5015417"/>
              <a:gd name="connsiteY8" fmla="*/ 3969361 h 4042677"/>
              <a:gd name="connsiteX9" fmla="*/ 4371330 w 5015417"/>
              <a:gd name="connsiteY9" fmla="*/ 4042677 h 4042677"/>
              <a:gd name="connsiteX10" fmla="*/ 4309062 w 5015417"/>
              <a:gd name="connsiteY10" fmla="*/ 4034042 h 4042677"/>
              <a:gd name="connsiteX11" fmla="*/ 1176227 w 5015417"/>
              <a:gd name="connsiteY11" fmla="*/ 2294138 h 4042677"/>
              <a:gd name="connsiteX12" fmla="*/ 55246 w 5015417"/>
              <a:gd name="connsiteY12" fmla="*/ 220181 h 4042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015417" h="4042677">
                <a:moveTo>
                  <a:pt x="0" y="0"/>
                </a:moveTo>
                <a:lnTo>
                  <a:pt x="2725746" y="0"/>
                </a:lnTo>
                <a:lnTo>
                  <a:pt x="2833991" y="203644"/>
                </a:lnTo>
                <a:cubicBezTo>
                  <a:pt x="2924930" y="355909"/>
                  <a:pt x="3032483" y="501329"/>
                  <a:pt x="3156763" y="637374"/>
                </a:cubicBezTo>
                <a:cubicBezTo>
                  <a:pt x="3653884" y="1181556"/>
                  <a:pt x="4324515" y="1472723"/>
                  <a:pt x="5006913" y="1503564"/>
                </a:cubicBezTo>
                <a:lnTo>
                  <a:pt x="5015417" y="1503543"/>
                </a:lnTo>
                <a:lnTo>
                  <a:pt x="5015417" y="3263361"/>
                </a:lnTo>
                <a:lnTo>
                  <a:pt x="4875235" y="3406280"/>
                </a:lnTo>
                <a:cubicBezTo>
                  <a:pt x="4708516" y="3585091"/>
                  <a:pt x="4556726" y="3773348"/>
                  <a:pt x="4419977" y="3969361"/>
                </a:cubicBezTo>
                <a:lnTo>
                  <a:pt x="4371330" y="4042677"/>
                </a:lnTo>
                <a:lnTo>
                  <a:pt x="4309062" y="4034042"/>
                </a:lnTo>
                <a:cubicBezTo>
                  <a:pt x="3136171" y="3842761"/>
                  <a:pt x="2020225" y="3258041"/>
                  <a:pt x="1176227" y="2294138"/>
                </a:cubicBezTo>
                <a:cubicBezTo>
                  <a:pt x="633657" y="1674486"/>
                  <a:pt x="261259" y="964127"/>
                  <a:pt x="55246" y="220181"/>
                </a:cubicBezTo>
                <a:close/>
              </a:path>
            </a:pathLst>
          </a:custGeom>
        </p:spPr>
        <p:txBody>
          <a:bodyPr wrap="square" anchor="ctr">
            <a:noAutofit/>
          </a:bodyPr>
          <a:lstStyle>
            <a:lvl1pPr algn="ctr">
              <a:defRPr/>
            </a:lvl1pPr>
          </a:lstStyle>
          <a:p>
            <a:r>
              <a:rPr lang="en-GB" dirty="0"/>
              <a:t>Click to insert image</a:t>
            </a:r>
          </a:p>
        </p:txBody>
      </p:sp>
      <p:sp>
        <p:nvSpPr>
          <p:cNvPr id="47" name="Freeform: Shape 46">
            <a:extLst>
              <a:ext uri="{FF2B5EF4-FFF2-40B4-BE49-F238E27FC236}">
                <a16:creationId xmlns:a16="http://schemas.microsoft.com/office/drawing/2014/main" id="{FC9E42F4-64CE-49D3-84AA-C69E8A06D4F7}"/>
              </a:ext>
            </a:extLst>
          </p:cNvPr>
          <p:cNvSpPr/>
          <p:nvPr/>
        </p:nvSpPr>
        <p:spPr>
          <a:xfrm>
            <a:off x="10675240" y="3263360"/>
            <a:ext cx="1516761" cy="3594640"/>
          </a:xfrm>
          <a:custGeom>
            <a:avLst/>
            <a:gdLst>
              <a:gd name="connsiteX0" fmla="*/ 1516761 w 1516761"/>
              <a:gd name="connsiteY0" fmla="*/ 0 h 3594640"/>
              <a:gd name="connsiteX1" fmla="*/ 1516761 w 1516761"/>
              <a:gd name="connsiteY1" fmla="*/ 3594640 h 3594640"/>
              <a:gd name="connsiteX2" fmla="*/ 158 w 1516761"/>
              <a:gd name="connsiteY2" fmla="*/ 3594640 h 3594640"/>
              <a:gd name="connsiteX3" fmla="*/ 0 w 1516761"/>
              <a:gd name="connsiteY3" fmla="*/ 3553413 h 3594640"/>
              <a:gd name="connsiteX4" fmla="*/ 1376578 w 1516761"/>
              <a:gd name="connsiteY4" fmla="*/ 142920 h 3594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761" h="3594640">
                <a:moveTo>
                  <a:pt x="1516761" y="0"/>
                </a:moveTo>
                <a:lnTo>
                  <a:pt x="1516761" y="3594640"/>
                </a:lnTo>
                <a:lnTo>
                  <a:pt x="158" y="3594640"/>
                </a:lnTo>
                <a:lnTo>
                  <a:pt x="0" y="3553413"/>
                </a:lnTo>
                <a:cubicBezTo>
                  <a:pt x="22880" y="2318940"/>
                  <a:pt x="487412" y="1096577"/>
                  <a:pt x="1376578" y="142920"/>
                </a:cubicBezTo>
                <a:close/>
              </a:path>
            </a:pathLst>
          </a:custGeom>
          <a:solidFill>
            <a:schemeClr val="accent1"/>
          </a:solidFill>
          <a:ln w="104905" cap="flat">
            <a:noFill/>
            <a:prstDash val="solid"/>
            <a:miter/>
          </a:ln>
        </p:spPr>
        <p:txBody>
          <a:bodyPr rtlCol="0" anchor="ctr"/>
          <a:lstStyle/>
          <a:p>
            <a:endParaRPr lang="en-GB"/>
          </a:p>
        </p:txBody>
      </p:sp>
    </p:spTree>
    <p:extLst>
      <p:ext uri="{BB962C8B-B14F-4D97-AF65-F5344CB8AC3E}">
        <p14:creationId xmlns:p14="http://schemas.microsoft.com/office/powerpoint/2010/main" val="299321738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wo Column Reverse">
    <p:bg>
      <p:bgPr>
        <a:solidFill>
          <a:schemeClr val="accent2"/>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E7239B63-4A66-42AA-B2C5-982F64534355}"/>
              </a:ext>
            </a:extLst>
          </p:cNvPr>
          <p:cNvSpPr/>
          <p:nvPr/>
        </p:nvSpPr>
        <p:spPr>
          <a:xfrm>
            <a:off x="9867900" y="6184899"/>
            <a:ext cx="2333624" cy="673101"/>
          </a:xfrm>
          <a:custGeom>
            <a:avLst/>
            <a:gdLst>
              <a:gd name="connsiteX0" fmla="*/ 3479939 w 3479939"/>
              <a:gd name="connsiteY0" fmla="*/ 0 h 791942"/>
              <a:gd name="connsiteX1" fmla="*/ 3479939 w 3479939"/>
              <a:gd name="connsiteY1" fmla="*/ 791942 h 791942"/>
              <a:gd name="connsiteX2" fmla="*/ 0 w 3479939"/>
              <a:gd name="connsiteY2" fmla="*/ 791942 h 791942"/>
              <a:gd name="connsiteX3" fmla="*/ 303288 w 3479939"/>
              <a:gd name="connsiteY3" fmla="*/ 658994 h 791942"/>
              <a:gd name="connsiteX4" fmla="*/ 3227740 w 3479939"/>
              <a:gd name="connsiteY4" fmla="*/ 6378 h 7919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9939" h="791942">
                <a:moveTo>
                  <a:pt x="3479939" y="0"/>
                </a:moveTo>
                <a:lnTo>
                  <a:pt x="3479939" y="791942"/>
                </a:lnTo>
                <a:lnTo>
                  <a:pt x="0" y="791942"/>
                </a:lnTo>
                <a:lnTo>
                  <a:pt x="303288" y="658994"/>
                </a:lnTo>
                <a:cubicBezTo>
                  <a:pt x="1212520" y="285869"/>
                  <a:pt x="2197045" y="58624"/>
                  <a:pt x="3227740" y="637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p>
            <a:fld id="{21F79131-C817-4EAF-B3BC-6511779B5E04}" type="slidenum">
              <a:rPr lang="en-GB" smtClean="0"/>
              <a:t>‹#›</a:t>
            </a:fld>
            <a:endParaRPr lang="en-GB"/>
          </a:p>
        </p:txBody>
      </p:sp>
      <p:sp>
        <p:nvSpPr>
          <p:cNvPr id="8" name="Freeform: Shape 7">
            <a:extLst>
              <a:ext uri="{FF2B5EF4-FFF2-40B4-BE49-F238E27FC236}">
                <a16:creationId xmlns:a16="http://schemas.microsoft.com/office/drawing/2014/main" id="{91AC5ECD-A107-419E-A269-F8216D26CEC5}"/>
              </a:ext>
            </a:extLst>
          </p:cNvPr>
          <p:cNvSpPr/>
          <p:nvPr/>
        </p:nvSpPr>
        <p:spPr>
          <a:xfrm>
            <a:off x="0" y="0"/>
            <a:ext cx="3961880" cy="6858000"/>
          </a:xfrm>
          <a:custGeom>
            <a:avLst/>
            <a:gdLst>
              <a:gd name="connsiteX0" fmla="*/ 0 w 3961880"/>
              <a:gd name="connsiteY0" fmla="*/ 0 h 6858000"/>
              <a:gd name="connsiteX1" fmla="*/ 3515434 w 3961880"/>
              <a:gd name="connsiteY1" fmla="*/ 0 h 6858000"/>
              <a:gd name="connsiteX2" fmla="*/ 3566807 w 3961880"/>
              <a:gd name="connsiteY2" fmla="*/ 173227 h 6858000"/>
              <a:gd name="connsiteX3" fmla="*/ 3961880 w 3961880"/>
              <a:gd name="connsiteY3" fmla="*/ 3232151 h 6858000"/>
              <a:gd name="connsiteX4" fmla="*/ 3495825 w 3961880"/>
              <a:gd name="connsiteY4" fmla="*/ 6530422 h 6858000"/>
              <a:gd name="connsiteX5" fmla="*/ 3382508 w 3961880"/>
              <a:gd name="connsiteY5" fmla="*/ 6858000 h 6858000"/>
              <a:gd name="connsiteX6" fmla="*/ 0 w 396188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1880" h="6858000">
                <a:moveTo>
                  <a:pt x="0" y="0"/>
                </a:moveTo>
                <a:lnTo>
                  <a:pt x="3515434" y="0"/>
                </a:lnTo>
                <a:lnTo>
                  <a:pt x="3566807" y="173227"/>
                </a:lnTo>
                <a:cubicBezTo>
                  <a:pt x="3817510" y="1065161"/>
                  <a:pt x="3961880" y="2112210"/>
                  <a:pt x="3961880" y="3232151"/>
                </a:cubicBezTo>
                <a:cubicBezTo>
                  <a:pt x="3961880" y="4453905"/>
                  <a:pt x="3790068" y="5588912"/>
                  <a:pt x="3495825" y="6530422"/>
                </a:cubicBezTo>
                <a:lnTo>
                  <a:pt x="3382508" y="6858000"/>
                </a:lnTo>
                <a:lnTo>
                  <a:pt x="0" y="685800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tx1"/>
              </a:solidFill>
            </a:endParaRPr>
          </a:p>
        </p:txBody>
      </p:sp>
      <p:sp>
        <p:nvSpPr>
          <p:cNvPr id="9" name="Title 1">
            <a:extLst>
              <a:ext uri="{FF2B5EF4-FFF2-40B4-BE49-F238E27FC236}">
                <a16:creationId xmlns:a16="http://schemas.microsoft.com/office/drawing/2014/main" id="{977C1A37-A345-4F47-B778-3B3F3CACC8F1}"/>
              </a:ext>
            </a:extLst>
          </p:cNvPr>
          <p:cNvSpPr>
            <a:spLocks noGrp="1"/>
          </p:cNvSpPr>
          <p:nvPr>
            <p:ph type="title" hasCustomPrompt="1"/>
          </p:nvPr>
        </p:nvSpPr>
        <p:spPr>
          <a:xfrm>
            <a:off x="186692" y="124621"/>
            <a:ext cx="3385183" cy="1027904"/>
          </a:xfrm>
        </p:spPr>
        <p:txBody>
          <a:bodyPr/>
          <a:lstStyle>
            <a:lvl1pPr>
              <a:defRPr>
                <a:solidFill>
                  <a:schemeClr val="accent1"/>
                </a:solidFill>
              </a:defRPr>
            </a:lvl1pPr>
          </a:lstStyle>
          <a:p>
            <a:r>
              <a:rPr lang="en-US" dirty="0"/>
              <a:t>Your main outtake goes here</a:t>
            </a:r>
            <a:endParaRPr lang="en-GB" dirty="0"/>
          </a:p>
        </p:txBody>
      </p:sp>
      <p:sp>
        <p:nvSpPr>
          <p:cNvPr id="10" name="Text Placeholder 8">
            <a:extLst>
              <a:ext uri="{FF2B5EF4-FFF2-40B4-BE49-F238E27FC236}">
                <a16:creationId xmlns:a16="http://schemas.microsoft.com/office/drawing/2014/main" id="{23A213EE-B20E-4FF8-B225-E0D8E8E5EB10}"/>
              </a:ext>
            </a:extLst>
          </p:cNvPr>
          <p:cNvSpPr>
            <a:spLocks noGrp="1"/>
          </p:cNvSpPr>
          <p:nvPr>
            <p:ph type="body" sz="quarter" idx="14" hasCustomPrompt="1"/>
          </p:nvPr>
        </p:nvSpPr>
        <p:spPr>
          <a:xfrm>
            <a:off x="192087" y="1274098"/>
            <a:ext cx="3598863" cy="785816"/>
          </a:xfrm>
        </p:spPr>
        <p:txBody>
          <a:bodyPr/>
          <a:lstStyle>
            <a:lvl1pPr>
              <a:lnSpc>
                <a:spcPct val="100000"/>
              </a:lnSpc>
              <a:defRPr sz="2000">
                <a:solidFill>
                  <a:schemeClr val="bg2"/>
                </a:solidFill>
                <a:latin typeface="+mn-lt"/>
              </a:defRPr>
            </a:lvl1pPr>
            <a:lvl2pPr>
              <a:lnSpc>
                <a:spcPct val="100000"/>
              </a:lnSpc>
              <a:buClr>
                <a:schemeClr val="accent1"/>
              </a:buClr>
              <a:defRPr sz="2000">
                <a:solidFill>
                  <a:schemeClr val="bg2"/>
                </a:solidFill>
                <a:latin typeface="+mn-lt"/>
              </a:defRPr>
            </a:lvl2pPr>
            <a:lvl3pPr>
              <a:lnSpc>
                <a:spcPct val="100000"/>
              </a:lnSpc>
              <a:buClr>
                <a:schemeClr val="accent1"/>
              </a:buClr>
              <a:defRPr sz="1800">
                <a:solidFill>
                  <a:schemeClr val="bg2"/>
                </a:solidFill>
                <a:latin typeface="+mn-lt"/>
              </a:defRPr>
            </a:lvl3pPr>
            <a:lvl4pPr>
              <a:lnSpc>
                <a:spcPct val="100000"/>
              </a:lnSpc>
              <a:buClr>
                <a:schemeClr val="accent1"/>
              </a:buClr>
              <a:defRPr sz="1600">
                <a:solidFill>
                  <a:schemeClr val="bg2"/>
                </a:solidFill>
                <a:latin typeface="+mn-lt"/>
              </a:defRPr>
            </a:lvl4pPr>
            <a:lvl5pPr>
              <a:lnSpc>
                <a:spcPct val="100000"/>
              </a:lnSpc>
              <a:buClr>
                <a:schemeClr val="accent1"/>
              </a:buClr>
              <a:defRPr sz="1400">
                <a:solidFill>
                  <a:schemeClr val="bg2"/>
                </a:solidFill>
                <a:latin typeface="+mn-lt"/>
              </a:defRPr>
            </a:lvl5pPr>
          </a:lstStyle>
          <a:p>
            <a:pPr lvl="0"/>
            <a:r>
              <a:rPr lang="en-US" dirty="0"/>
              <a:t>Your sub-outtake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ext Placeholder 20">
            <a:extLst>
              <a:ext uri="{FF2B5EF4-FFF2-40B4-BE49-F238E27FC236}">
                <a16:creationId xmlns:a16="http://schemas.microsoft.com/office/drawing/2014/main" id="{843D6E55-EE7B-4726-BEE1-34A27D66C824}"/>
              </a:ext>
            </a:extLst>
          </p:cNvPr>
          <p:cNvSpPr>
            <a:spLocks noGrp="1"/>
          </p:cNvSpPr>
          <p:nvPr>
            <p:ph type="body" sz="quarter" idx="13"/>
          </p:nvPr>
        </p:nvSpPr>
        <p:spPr>
          <a:xfrm>
            <a:off x="4167505" y="859473"/>
            <a:ext cx="7902575" cy="5265737"/>
          </a:xfrm>
        </p:spPr>
        <p:txBody>
          <a:bodyPr numCol="2" spcCol="360000"/>
          <a:lstStyle>
            <a:lvl1pPr>
              <a:defRPr>
                <a:solidFill>
                  <a:schemeClr val="tx2"/>
                </a:solidFill>
                <a:latin typeface="+mn-lt"/>
              </a:defRPr>
            </a:lvl1pPr>
            <a:lvl2pPr>
              <a:buClr>
                <a:schemeClr val="tx1"/>
              </a:buClr>
              <a:defRPr>
                <a:solidFill>
                  <a:schemeClr val="tx2"/>
                </a:solidFill>
                <a:latin typeface="+mn-lt"/>
              </a:defRPr>
            </a:lvl2pPr>
            <a:lvl3pPr>
              <a:buClr>
                <a:schemeClr val="tx1"/>
              </a:buClr>
              <a:defRPr>
                <a:solidFill>
                  <a:schemeClr val="tx2"/>
                </a:solidFill>
                <a:latin typeface="+mn-lt"/>
              </a:defRPr>
            </a:lvl3pPr>
            <a:lvl4pPr>
              <a:buClr>
                <a:schemeClr val="tx1"/>
              </a:buClr>
              <a:defRPr>
                <a:solidFill>
                  <a:schemeClr val="tx2"/>
                </a:solidFill>
                <a:latin typeface="+mn-lt"/>
              </a:defRPr>
            </a:lvl4pPr>
            <a:lvl5pPr>
              <a:buClr>
                <a:schemeClr val="tx1"/>
              </a:buClr>
              <a:defRPr>
                <a:solidFill>
                  <a:schemeClr val="tx2"/>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0" name="Freeform: Shape 29">
            <a:extLst>
              <a:ext uri="{FF2B5EF4-FFF2-40B4-BE49-F238E27FC236}">
                <a16:creationId xmlns:a16="http://schemas.microsoft.com/office/drawing/2014/main" id="{AF77B83F-843A-4D49-BC01-C65F4AE795ED}"/>
              </a:ext>
            </a:extLst>
          </p:cNvPr>
          <p:cNvSpPr/>
          <p:nvPr/>
        </p:nvSpPr>
        <p:spPr>
          <a:xfrm>
            <a:off x="8436037" y="1"/>
            <a:ext cx="3755963" cy="3711755"/>
          </a:xfrm>
          <a:custGeom>
            <a:avLst/>
            <a:gdLst>
              <a:gd name="connsiteX0" fmla="*/ 0 w 3755963"/>
              <a:gd name="connsiteY0" fmla="*/ 0 h 3711755"/>
              <a:gd name="connsiteX1" fmla="*/ 2735045 w 3755963"/>
              <a:gd name="connsiteY1" fmla="*/ 0 h 3711755"/>
              <a:gd name="connsiteX2" fmla="*/ 2751032 w 3755963"/>
              <a:gd name="connsiteY2" fmla="*/ 30078 h 3711755"/>
              <a:gd name="connsiteX3" fmla="*/ 3069234 w 3755963"/>
              <a:gd name="connsiteY3" fmla="*/ 457666 h 3711755"/>
              <a:gd name="connsiteX4" fmla="*/ 3684330 w 3755963"/>
              <a:gd name="connsiteY4" fmla="*/ 955592 h 3711755"/>
              <a:gd name="connsiteX5" fmla="*/ 3755963 w 3755963"/>
              <a:gd name="connsiteY5" fmla="*/ 992858 h 3711755"/>
              <a:gd name="connsiteX6" fmla="*/ 3755963 w 3755963"/>
              <a:gd name="connsiteY6" fmla="*/ 3711755 h 3711755"/>
              <a:gd name="connsiteX7" fmla="*/ 3713720 w 3755963"/>
              <a:gd name="connsiteY7" fmla="*/ 3701709 h 3711755"/>
              <a:gd name="connsiteX8" fmla="*/ 1116744 w 3755963"/>
              <a:gd name="connsiteY8" fmla="*/ 2090968 h 3711755"/>
              <a:gd name="connsiteX9" fmla="*/ 11637 w 3755963"/>
              <a:gd name="connsiteY9" fmla="*/ 46380 h 3711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55963" h="3711755">
                <a:moveTo>
                  <a:pt x="0" y="0"/>
                </a:moveTo>
                <a:lnTo>
                  <a:pt x="2735045" y="0"/>
                </a:lnTo>
                <a:lnTo>
                  <a:pt x="2751032" y="30078"/>
                </a:lnTo>
                <a:cubicBezTo>
                  <a:pt x="2840684" y="180187"/>
                  <a:pt x="2946714" y="323547"/>
                  <a:pt x="3069234" y="457666"/>
                </a:cubicBezTo>
                <a:cubicBezTo>
                  <a:pt x="3253014" y="658844"/>
                  <a:pt x="3460849" y="824946"/>
                  <a:pt x="3684330" y="955592"/>
                </a:cubicBezTo>
                <a:lnTo>
                  <a:pt x="3755963" y="992858"/>
                </a:lnTo>
                <a:lnTo>
                  <a:pt x="3755963" y="3711755"/>
                </a:lnTo>
                <a:lnTo>
                  <a:pt x="3713720" y="3701709"/>
                </a:lnTo>
                <a:cubicBezTo>
                  <a:pt x="2740078" y="3445334"/>
                  <a:pt x="1829927" y="2905469"/>
                  <a:pt x="1116744" y="2090968"/>
                </a:cubicBezTo>
                <a:cubicBezTo>
                  <a:pt x="581857" y="1480091"/>
                  <a:pt x="214733" y="779791"/>
                  <a:pt x="11637" y="46380"/>
                </a:cubicBezTo>
                <a:close/>
              </a:path>
            </a:pathLst>
          </a:custGeom>
          <a:solidFill>
            <a:schemeClr val="bg1">
              <a:alpha val="10000"/>
            </a:schemeClr>
          </a:solidFill>
          <a:ln w="104905" cap="flat">
            <a:noFill/>
            <a:prstDash val="solid"/>
            <a:miter/>
          </a:ln>
        </p:spPr>
        <p:txBody>
          <a:bodyPr wrap="square" rtlCol="0" anchor="ctr">
            <a:noAutofit/>
          </a:bodyPr>
          <a:lstStyle/>
          <a:p>
            <a:endParaRPr lang="en-GB"/>
          </a:p>
        </p:txBody>
      </p:sp>
      <p:sp>
        <p:nvSpPr>
          <p:cNvPr id="13" name="Text Placeholder 8">
            <a:extLst>
              <a:ext uri="{FF2B5EF4-FFF2-40B4-BE49-F238E27FC236}">
                <a16:creationId xmlns:a16="http://schemas.microsoft.com/office/drawing/2014/main" id="{47B09036-2312-4487-861B-FDE3FAF0B25F}"/>
              </a:ext>
            </a:extLst>
          </p:cNvPr>
          <p:cNvSpPr>
            <a:spLocks noGrp="1"/>
          </p:cNvSpPr>
          <p:nvPr>
            <p:ph type="body" sz="quarter" idx="15" hasCustomPrompt="1"/>
          </p:nvPr>
        </p:nvSpPr>
        <p:spPr>
          <a:xfrm>
            <a:off x="4167505" y="267941"/>
            <a:ext cx="5018088" cy="591532"/>
          </a:xfrm>
        </p:spPr>
        <p:txBody>
          <a:bodyPr/>
          <a:lstStyle>
            <a:lvl1pPr>
              <a:defRPr sz="1800" b="1">
                <a:solidFill>
                  <a:schemeClr val="tx2"/>
                </a:solidFill>
                <a:latin typeface="+mn-lt"/>
              </a:defRPr>
            </a:lvl1pPr>
            <a:lvl2pPr>
              <a:buClr>
                <a:schemeClr val="tx1"/>
              </a:buClr>
              <a:defRPr sz="1800" b="0">
                <a:solidFill>
                  <a:schemeClr val="tx2"/>
                </a:solidFill>
                <a:latin typeface="+mn-lt"/>
              </a:defRPr>
            </a:lvl2pPr>
            <a:lvl3pPr>
              <a:buClr>
                <a:schemeClr val="tx2"/>
              </a:buClr>
              <a:defRPr sz="1600" b="0">
                <a:solidFill>
                  <a:schemeClr val="tx2"/>
                </a:solidFill>
                <a:latin typeface="+mn-lt"/>
              </a:defRPr>
            </a:lvl3pPr>
            <a:lvl4pPr>
              <a:buClr>
                <a:schemeClr val="tx2"/>
              </a:buClr>
              <a:defRPr sz="1400" b="0">
                <a:solidFill>
                  <a:schemeClr val="tx2"/>
                </a:solidFill>
                <a:latin typeface="+mn-lt"/>
              </a:defRPr>
            </a:lvl4pPr>
            <a:lvl5pPr>
              <a:buClr>
                <a:schemeClr val="tx2"/>
              </a:buCl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a:xfrm>
            <a:off x="205740" y="6453983"/>
            <a:ext cx="3083560" cy="365125"/>
          </a:xfrm>
        </p:spPr>
        <p:txBody>
          <a:bodyPr/>
          <a:lstStyle>
            <a:lvl1pPr>
              <a:defRPr>
                <a:solidFill>
                  <a:schemeClr val="bg2"/>
                </a:solidFill>
              </a:defRPr>
            </a:lvl1pPr>
          </a:lstStyle>
          <a:p>
            <a:endParaRPr lang="en-GB"/>
          </a:p>
        </p:txBody>
      </p:sp>
      <p:pic>
        <p:nvPicPr>
          <p:cNvPr id="29" name="Picture 28" descr="A picture containing drawing&#10;&#10;Description automatically generated">
            <a:extLst>
              <a:ext uri="{FF2B5EF4-FFF2-40B4-BE49-F238E27FC236}">
                <a16:creationId xmlns:a16="http://schemas.microsoft.com/office/drawing/2014/main" id="{C9E2537A-4A6D-4402-B76E-81011355EE09}"/>
              </a:ext>
            </a:extLst>
          </p:cNvPr>
          <p:cNvPicPr>
            <a:picLocks/>
          </p:cNvPicPr>
          <p:nvPr/>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Tree>
    <p:extLst>
      <p:ext uri="{BB962C8B-B14F-4D97-AF65-F5344CB8AC3E}">
        <p14:creationId xmlns:p14="http://schemas.microsoft.com/office/powerpoint/2010/main" val="241215233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Half &amp; Half">
    <p:bg>
      <p:bgRef idx="1001">
        <a:schemeClr val="bg1"/>
      </p:bgRef>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7757AED3-5978-4C7A-A26F-9735EA1EA13C}"/>
              </a:ext>
            </a:extLst>
          </p:cNvPr>
          <p:cNvSpPr/>
          <p:nvPr/>
        </p:nvSpPr>
        <p:spPr>
          <a:xfrm>
            <a:off x="8721585" y="6066059"/>
            <a:ext cx="3479939" cy="791942"/>
          </a:xfrm>
          <a:custGeom>
            <a:avLst/>
            <a:gdLst>
              <a:gd name="connsiteX0" fmla="*/ 3479939 w 3479939"/>
              <a:gd name="connsiteY0" fmla="*/ 0 h 791942"/>
              <a:gd name="connsiteX1" fmla="*/ 3479939 w 3479939"/>
              <a:gd name="connsiteY1" fmla="*/ 791942 h 791942"/>
              <a:gd name="connsiteX2" fmla="*/ 0 w 3479939"/>
              <a:gd name="connsiteY2" fmla="*/ 791942 h 791942"/>
              <a:gd name="connsiteX3" fmla="*/ 303288 w 3479939"/>
              <a:gd name="connsiteY3" fmla="*/ 658994 h 791942"/>
              <a:gd name="connsiteX4" fmla="*/ 3227740 w 3479939"/>
              <a:gd name="connsiteY4" fmla="*/ 6378 h 7919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9939" h="791942">
                <a:moveTo>
                  <a:pt x="3479939" y="0"/>
                </a:moveTo>
                <a:lnTo>
                  <a:pt x="3479939" y="791942"/>
                </a:lnTo>
                <a:lnTo>
                  <a:pt x="0" y="791942"/>
                </a:lnTo>
                <a:lnTo>
                  <a:pt x="303288" y="658994"/>
                </a:lnTo>
                <a:cubicBezTo>
                  <a:pt x="1212520" y="285869"/>
                  <a:pt x="2197045" y="58624"/>
                  <a:pt x="3227740" y="637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2" name="Title 1">
            <a:extLst>
              <a:ext uri="{FF2B5EF4-FFF2-40B4-BE49-F238E27FC236}">
                <a16:creationId xmlns:a16="http://schemas.microsoft.com/office/drawing/2014/main" id="{A844E65C-7F2A-4B3C-B4CA-CD99C8F82697}"/>
              </a:ext>
            </a:extLst>
          </p:cNvPr>
          <p:cNvSpPr>
            <a:spLocks noGrp="1"/>
          </p:cNvSpPr>
          <p:nvPr>
            <p:ph type="title" hasCustomPrompt="1"/>
          </p:nvPr>
        </p:nvSpPr>
        <p:spPr>
          <a:xfrm>
            <a:off x="186692" y="124621"/>
            <a:ext cx="5699759" cy="484980"/>
          </a:xfrm>
        </p:spPr>
        <p:txBody>
          <a:bodyPr/>
          <a:lstStyle>
            <a:lvl1pPr>
              <a:defRPr>
                <a:solidFill>
                  <a:schemeClr val="accent1"/>
                </a:solidFill>
              </a:defRPr>
            </a:lvl1pPr>
          </a:lstStyle>
          <a:p>
            <a:r>
              <a:rPr lang="en-US" dirty="0"/>
              <a:t>Your main outtake goes here</a:t>
            </a:r>
            <a:endParaRPr lang="en-GB" dirty="0"/>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p:txBody>
          <a:bodyPr/>
          <a:lstStyle>
            <a:lvl1pPr>
              <a:defRPr>
                <a:solidFill>
                  <a:schemeClr val="tx2"/>
                </a:solidFill>
              </a:defRPr>
            </a:lvl1pPr>
          </a:lstStyle>
          <a:p>
            <a:endParaRPr lang="en-GB"/>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lvl1pPr>
              <a:defRPr>
                <a:solidFill>
                  <a:schemeClr val="bg1"/>
                </a:solidFill>
              </a:defRPr>
            </a:lvl1pPr>
          </a:lstStyle>
          <a:p>
            <a:fld id="{21F79131-C817-4EAF-B3BC-6511779B5E04}" type="slidenum">
              <a:rPr lang="en-GB" smtClean="0"/>
              <a:pPr/>
              <a:t>‹#›</a:t>
            </a:fld>
            <a:endParaRPr lang="en-GB"/>
          </a:p>
        </p:txBody>
      </p:sp>
      <p:sp>
        <p:nvSpPr>
          <p:cNvPr id="23" name="Picture Placeholder 22">
            <a:extLst>
              <a:ext uri="{FF2B5EF4-FFF2-40B4-BE49-F238E27FC236}">
                <a16:creationId xmlns:a16="http://schemas.microsoft.com/office/drawing/2014/main" id="{70F2162C-7B8D-4810-9124-7FB08E5D392B}"/>
              </a:ext>
            </a:extLst>
          </p:cNvPr>
          <p:cNvSpPr>
            <a:spLocks noGrp="1"/>
          </p:cNvSpPr>
          <p:nvPr>
            <p:ph type="pic" sz="quarter" idx="13" hasCustomPrompt="1"/>
          </p:nvPr>
        </p:nvSpPr>
        <p:spPr>
          <a:xfrm>
            <a:off x="6305550" y="0"/>
            <a:ext cx="5886450" cy="6858000"/>
          </a:xfrm>
          <a:custGeom>
            <a:avLst/>
            <a:gdLst>
              <a:gd name="connsiteX0" fmla="*/ 446446 w 5886450"/>
              <a:gd name="connsiteY0" fmla="*/ 0 h 6858000"/>
              <a:gd name="connsiteX1" fmla="*/ 3174291 w 5886450"/>
              <a:gd name="connsiteY1" fmla="*/ 0 h 6858000"/>
              <a:gd name="connsiteX2" fmla="*/ 3961880 w 5886450"/>
              <a:gd name="connsiteY2" fmla="*/ 0 h 6858000"/>
              <a:gd name="connsiteX3" fmla="*/ 5886450 w 5886450"/>
              <a:gd name="connsiteY3" fmla="*/ 0 h 6858000"/>
              <a:gd name="connsiteX4" fmla="*/ 5886450 w 5886450"/>
              <a:gd name="connsiteY4" fmla="*/ 6066300 h 6858000"/>
              <a:gd name="connsiteX5" fmla="*/ 5643775 w 5886450"/>
              <a:gd name="connsiteY5" fmla="*/ 6072437 h 6858000"/>
              <a:gd name="connsiteX6" fmla="*/ 2719323 w 5886450"/>
              <a:gd name="connsiteY6" fmla="*/ 6725053 h 6858000"/>
              <a:gd name="connsiteX7" fmla="*/ 2416037 w 5886450"/>
              <a:gd name="connsiteY7" fmla="*/ 6858000 h 6858000"/>
              <a:gd name="connsiteX8" fmla="*/ 579372 w 5886450"/>
              <a:gd name="connsiteY8" fmla="*/ 6858000 h 6858000"/>
              <a:gd name="connsiteX9" fmla="*/ 466055 w 5886450"/>
              <a:gd name="connsiteY9" fmla="*/ 6530422 h 6858000"/>
              <a:gd name="connsiteX10" fmla="*/ 0 w 5886450"/>
              <a:gd name="connsiteY10" fmla="*/ 3232151 h 6858000"/>
              <a:gd name="connsiteX11" fmla="*/ 395073 w 5886450"/>
              <a:gd name="connsiteY11" fmla="*/ 17322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886450" h="6858000">
                <a:moveTo>
                  <a:pt x="446446" y="0"/>
                </a:moveTo>
                <a:lnTo>
                  <a:pt x="3174291" y="0"/>
                </a:lnTo>
                <a:lnTo>
                  <a:pt x="3961880" y="0"/>
                </a:lnTo>
                <a:lnTo>
                  <a:pt x="5886450" y="0"/>
                </a:lnTo>
                <a:lnTo>
                  <a:pt x="5886450" y="6066300"/>
                </a:lnTo>
                <a:lnTo>
                  <a:pt x="5643775" y="6072437"/>
                </a:lnTo>
                <a:cubicBezTo>
                  <a:pt x="4613080" y="6124683"/>
                  <a:pt x="3628555" y="6351928"/>
                  <a:pt x="2719323" y="6725053"/>
                </a:cubicBezTo>
                <a:lnTo>
                  <a:pt x="2416037" y="6858000"/>
                </a:lnTo>
                <a:lnTo>
                  <a:pt x="579372" y="6858000"/>
                </a:lnTo>
                <a:lnTo>
                  <a:pt x="466055" y="6530422"/>
                </a:lnTo>
                <a:cubicBezTo>
                  <a:pt x="171812" y="5588912"/>
                  <a:pt x="0" y="4453905"/>
                  <a:pt x="0" y="3232151"/>
                </a:cubicBezTo>
                <a:cubicBezTo>
                  <a:pt x="0" y="2112210"/>
                  <a:pt x="144370" y="1065161"/>
                  <a:pt x="395073" y="173227"/>
                </a:cubicBezTo>
                <a:close/>
              </a:path>
            </a:pathLst>
          </a:custGeom>
        </p:spPr>
        <p:txBody>
          <a:bodyPr wrap="square" anchor="ctr">
            <a:noAutofit/>
          </a:bodyPr>
          <a:lstStyle>
            <a:lvl1pPr algn="ctr">
              <a:defRPr/>
            </a:lvl1pPr>
          </a:lstStyle>
          <a:p>
            <a:r>
              <a:rPr lang="en-GB" dirty="0"/>
              <a:t>Click to insert image</a:t>
            </a:r>
          </a:p>
        </p:txBody>
      </p:sp>
      <p:sp>
        <p:nvSpPr>
          <p:cNvPr id="13" name="Text Placeholder 8">
            <a:extLst>
              <a:ext uri="{FF2B5EF4-FFF2-40B4-BE49-F238E27FC236}">
                <a16:creationId xmlns:a16="http://schemas.microsoft.com/office/drawing/2014/main" id="{3D728DDA-5D0C-4BF8-B3DA-714D848C1CA2}"/>
              </a:ext>
            </a:extLst>
          </p:cNvPr>
          <p:cNvSpPr>
            <a:spLocks noGrp="1"/>
          </p:cNvSpPr>
          <p:nvPr>
            <p:ph type="body" sz="quarter" idx="14" hasCustomPrompt="1"/>
          </p:nvPr>
        </p:nvSpPr>
        <p:spPr>
          <a:xfrm>
            <a:off x="192087" y="581022"/>
            <a:ext cx="5694364" cy="785816"/>
          </a:xfrm>
        </p:spPr>
        <p:txBody>
          <a:bodyPr/>
          <a:lstStyle>
            <a:lvl1pPr>
              <a:defRPr sz="2000">
                <a:solidFill>
                  <a:schemeClr val="tx2"/>
                </a:solidFill>
                <a:latin typeface="+mn-lt"/>
              </a:defRPr>
            </a:lvl1pPr>
            <a:lvl2pPr>
              <a:buClr>
                <a:schemeClr val="tx1"/>
              </a:buClr>
              <a:defRPr sz="2000">
                <a:solidFill>
                  <a:schemeClr val="tx2"/>
                </a:solidFill>
                <a:latin typeface="+mn-lt"/>
              </a:defRPr>
            </a:lvl2pPr>
            <a:lvl3pPr>
              <a:buClr>
                <a:schemeClr val="tx1"/>
              </a:buClr>
              <a:defRPr sz="1800">
                <a:solidFill>
                  <a:schemeClr val="tx2"/>
                </a:solidFill>
                <a:latin typeface="+mn-lt"/>
              </a:defRPr>
            </a:lvl3pPr>
            <a:lvl4pPr>
              <a:buClr>
                <a:schemeClr val="tx1"/>
              </a:buClr>
              <a:defRPr sz="1600">
                <a:solidFill>
                  <a:schemeClr val="tx2"/>
                </a:solidFill>
                <a:latin typeface="+mn-lt"/>
              </a:defRPr>
            </a:lvl4pPr>
            <a:lvl5pPr>
              <a:buClr>
                <a:schemeClr val="tx1"/>
              </a:buClr>
              <a:defRPr sz="1400">
                <a:solidFill>
                  <a:schemeClr val="tx2"/>
                </a:solidFill>
                <a:latin typeface="+mn-lt"/>
              </a:defRPr>
            </a:lvl5pPr>
          </a:lstStyle>
          <a:p>
            <a:pPr lvl="0"/>
            <a:r>
              <a:rPr lang="en-US" dirty="0"/>
              <a:t>Your sub-outtake goes here, allowing for up to 2 lines of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Text Placeholder 15">
            <a:extLst>
              <a:ext uri="{FF2B5EF4-FFF2-40B4-BE49-F238E27FC236}">
                <a16:creationId xmlns:a16="http://schemas.microsoft.com/office/drawing/2014/main" id="{F5C95178-6B33-4D81-BC44-E1E461A5A9EF}"/>
              </a:ext>
            </a:extLst>
          </p:cNvPr>
          <p:cNvSpPr>
            <a:spLocks noGrp="1"/>
          </p:cNvSpPr>
          <p:nvPr>
            <p:ph type="body" sz="quarter" idx="16"/>
          </p:nvPr>
        </p:nvSpPr>
        <p:spPr>
          <a:xfrm>
            <a:off x="201610" y="1779586"/>
            <a:ext cx="5694363" cy="4597403"/>
          </a:xfrm>
        </p:spPr>
        <p:txBody>
          <a:bodyPr/>
          <a:lstStyle>
            <a:lvl1pPr>
              <a:defRPr>
                <a:solidFill>
                  <a:schemeClr val="accent2"/>
                </a:solidFill>
                <a:latin typeface="+mj-lt"/>
              </a:defRPr>
            </a:lvl1pPr>
            <a:lvl2pPr>
              <a:defRPr>
                <a:solidFill>
                  <a:schemeClr val="accent2"/>
                </a:solidFill>
                <a:latin typeface="+mj-lt"/>
              </a:defRPr>
            </a:lvl2pPr>
            <a:lvl3pPr>
              <a:defRPr>
                <a:solidFill>
                  <a:schemeClr val="accent2"/>
                </a:solidFill>
                <a:latin typeface="+mj-lt"/>
              </a:defRPr>
            </a:lvl3pPr>
            <a:lvl4pPr>
              <a:defRPr>
                <a:solidFill>
                  <a:schemeClr val="accent2"/>
                </a:solidFill>
                <a:latin typeface="+mj-lt"/>
              </a:defRPr>
            </a:lvl4pPr>
            <a:lvl5pPr>
              <a:defRPr>
                <a:solidFill>
                  <a:schemeClr val="accent2"/>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8">
            <a:extLst>
              <a:ext uri="{FF2B5EF4-FFF2-40B4-BE49-F238E27FC236}">
                <a16:creationId xmlns:a16="http://schemas.microsoft.com/office/drawing/2014/main" id="{B36D5DA5-EAF0-41EF-B7F4-822764501D25}"/>
              </a:ext>
            </a:extLst>
          </p:cNvPr>
          <p:cNvSpPr>
            <a:spLocks noGrp="1"/>
          </p:cNvSpPr>
          <p:nvPr>
            <p:ph type="body" sz="quarter" idx="15" hasCustomPrompt="1"/>
          </p:nvPr>
        </p:nvSpPr>
        <p:spPr>
          <a:xfrm>
            <a:off x="192087" y="1314181"/>
            <a:ext cx="5694364" cy="365125"/>
          </a:xfrm>
        </p:spPr>
        <p:txBody>
          <a:bodyPr/>
          <a:lstStyle>
            <a:lvl1pPr>
              <a:defRPr sz="1800" b="1">
                <a:solidFill>
                  <a:schemeClr val="tx2"/>
                </a:solidFill>
                <a:latin typeface="+mn-lt"/>
              </a:defRPr>
            </a:lvl1pPr>
            <a:lvl2pPr>
              <a:buClr>
                <a:schemeClr val="accent1"/>
              </a:buClr>
              <a:defRPr sz="1800" b="0">
                <a:solidFill>
                  <a:schemeClr val="tx2"/>
                </a:solidFill>
                <a:latin typeface="+mn-lt"/>
              </a:defRPr>
            </a:lvl2pPr>
            <a:lvl3pPr>
              <a:buClr>
                <a:schemeClr val="accent1"/>
              </a:buClr>
              <a:defRPr sz="1600" b="0">
                <a:solidFill>
                  <a:schemeClr val="tx2"/>
                </a:solidFill>
                <a:latin typeface="+mn-lt"/>
              </a:defRPr>
            </a:lvl3pPr>
            <a:lvl4pPr>
              <a:buClr>
                <a:schemeClr val="accent1"/>
              </a:buClr>
              <a:defRPr sz="1400" b="0">
                <a:solidFill>
                  <a:schemeClr val="tx2"/>
                </a:solidFill>
                <a:latin typeface="+mn-lt"/>
              </a:defRPr>
            </a:lvl4pPr>
            <a:lvl5pPr>
              <a:buClr>
                <a:schemeClr val="accent1"/>
              </a:buCl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978666363"/>
      </p:ext>
    </p:extLst>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ext &amp; Image">
    <p:bg>
      <p:bgRef idx="1001">
        <a:schemeClr val="bg1"/>
      </p:bgRef>
    </p:bg>
    <p:spTree>
      <p:nvGrpSpPr>
        <p:cNvPr id="1" name=""/>
        <p:cNvGrpSpPr/>
        <p:nvPr/>
      </p:nvGrpSpPr>
      <p:grpSpPr>
        <a:xfrm>
          <a:off x="0" y="0"/>
          <a:ext cx="0" cy="0"/>
          <a:chOff x="0" y="0"/>
          <a:chExt cx="0" cy="0"/>
        </a:xfrm>
      </p:grpSpPr>
      <p:sp>
        <p:nvSpPr>
          <p:cNvPr id="35" name="Freeform: Shape 34">
            <a:extLst>
              <a:ext uri="{FF2B5EF4-FFF2-40B4-BE49-F238E27FC236}">
                <a16:creationId xmlns:a16="http://schemas.microsoft.com/office/drawing/2014/main" id="{57D0FD0C-DF82-4109-8FDB-D8E587E87228}"/>
              </a:ext>
            </a:extLst>
          </p:cNvPr>
          <p:cNvSpPr/>
          <p:nvPr/>
        </p:nvSpPr>
        <p:spPr>
          <a:xfrm>
            <a:off x="7289806" y="5969001"/>
            <a:ext cx="4902195" cy="888998"/>
          </a:xfrm>
          <a:custGeom>
            <a:avLst/>
            <a:gdLst>
              <a:gd name="connsiteX0" fmla="*/ 3041646 w 4902195"/>
              <a:gd name="connsiteY0" fmla="*/ 0 h 888998"/>
              <a:gd name="connsiteX1" fmla="*/ 4616331 w 4902195"/>
              <a:gd name="connsiteY1" fmla="*/ 225369 h 888998"/>
              <a:gd name="connsiteX2" fmla="*/ 4902195 w 4902195"/>
              <a:gd name="connsiteY2" fmla="*/ 319772 h 888998"/>
              <a:gd name="connsiteX3" fmla="*/ 4902195 w 4902195"/>
              <a:gd name="connsiteY3" fmla="*/ 888998 h 888998"/>
              <a:gd name="connsiteX4" fmla="*/ 0 w 4902195"/>
              <a:gd name="connsiteY4" fmla="*/ 888998 h 888998"/>
              <a:gd name="connsiteX5" fmla="*/ 38279 w 4902195"/>
              <a:gd name="connsiteY5" fmla="*/ 863992 h 888998"/>
              <a:gd name="connsiteX6" fmla="*/ 3041646 w 4902195"/>
              <a:gd name="connsiteY6" fmla="*/ 0 h 888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02195" h="888998">
                <a:moveTo>
                  <a:pt x="3041646" y="0"/>
                </a:moveTo>
                <a:cubicBezTo>
                  <a:pt x="3585376" y="0"/>
                  <a:pt x="4113020" y="78247"/>
                  <a:pt x="4616331" y="225369"/>
                </a:cubicBezTo>
                <a:lnTo>
                  <a:pt x="4902195" y="319772"/>
                </a:lnTo>
                <a:lnTo>
                  <a:pt x="4902195" y="888998"/>
                </a:lnTo>
                <a:lnTo>
                  <a:pt x="0" y="888998"/>
                </a:lnTo>
                <a:lnTo>
                  <a:pt x="38279" y="863992"/>
                </a:lnTo>
                <a:cubicBezTo>
                  <a:pt x="931070" y="312986"/>
                  <a:pt x="1954186" y="0"/>
                  <a:pt x="3041646"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a:xfrm>
            <a:off x="205739" y="6453983"/>
            <a:ext cx="5680711" cy="365125"/>
          </a:xfrm>
        </p:spPr>
        <p:txBody>
          <a:bodyPr/>
          <a:lstStyle>
            <a:lvl1pPr>
              <a:defRPr>
                <a:solidFill>
                  <a:schemeClr val="accent2"/>
                </a:solidFill>
              </a:defRPr>
            </a:lvl1pPr>
          </a:lstStyle>
          <a:p>
            <a:endParaRPr lang="en-GB"/>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lvl1pPr>
              <a:defRPr>
                <a:solidFill>
                  <a:schemeClr val="bg2"/>
                </a:solidFill>
              </a:defRPr>
            </a:lvl1pPr>
          </a:lstStyle>
          <a:p>
            <a:fld id="{21F79131-C817-4EAF-B3BC-6511779B5E04}" type="slidenum">
              <a:rPr lang="en-GB" smtClean="0"/>
              <a:pPr/>
              <a:t>‹#›</a:t>
            </a:fld>
            <a:endParaRPr lang="en-GB"/>
          </a:p>
        </p:txBody>
      </p:sp>
      <p:sp>
        <p:nvSpPr>
          <p:cNvPr id="7" name="Title 1">
            <a:extLst>
              <a:ext uri="{FF2B5EF4-FFF2-40B4-BE49-F238E27FC236}">
                <a16:creationId xmlns:a16="http://schemas.microsoft.com/office/drawing/2014/main" id="{E77EC516-8707-44F6-96A6-6B77AB6BE964}"/>
              </a:ext>
            </a:extLst>
          </p:cNvPr>
          <p:cNvSpPr>
            <a:spLocks noGrp="1"/>
          </p:cNvSpPr>
          <p:nvPr>
            <p:ph type="title" hasCustomPrompt="1"/>
          </p:nvPr>
        </p:nvSpPr>
        <p:spPr>
          <a:xfrm>
            <a:off x="186692" y="124621"/>
            <a:ext cx="5699759" cy="484980"/>
          </a:xfrm>
        </p:spPr>
        <p:txBody>
          <a:bodyPr/>
          <a:lstStyle>
            <a:lvl1pPr>
              <a:defRPr>
                <a:solidFill>
                  <a:schemeClr val="accent1"/>
                </a:solidFill>
              </a:defRPr>
            </a:lvl1pPr>
          </a:lstStyle>
          <a:p>
            <a:r>
              <a:rPr lang="en-US" dirty="0"/>
              <a:t>Your main outtake goes here</a:t>
            </a:r>
            <a:endParaRPr lang="en-GB" dirty="0"/>
          </a:p>
        </p:txBody>
      </p:sp>
      <p:sp>
        <p:nvSpPr>
          <p:cNvPr id="8" name="Text Placeholder 8">
            <a:extLst>
              <a:ext uri="{FF2B5EF4-FFF2-40B4-BE49-F238E27FC236}">
                <a16:creationId xmlns:a16="http://schemas.microsoft.com/office/drawing/2014/main" id="{B18F3C9E-90B1-40A5-A6E1-E7B90298CAD0}"/>
              </a:ext>
            </a:extLst>
          </p:cNvPr>
          <p:cNvSpPr>
            <a:spLocks noGrp="1"/>
          </p:cNvSpPr>
          <p:nvPr>
            <p:ph type="body" sz="quarter" idx="14" hasCustomPrompt="1"/>
          </p:nvPr>
        </p:nvSpPr>
        <p:spPr>
          <a:xfrm>
            <a:off x="192087" y="581022"/>
            <a:ext cx="5694364" cy="785816"/>
          </a:xfrm>
        </p:spPr>
        <p:txBody>
          <a:bodyPr/>
          <a:lstStyle>
            <a:lvl1pPr>
              <a:defRPr sz="2000">
                <a:solidFill>
                  <a:schemeClr val="tx2"/>
                </a:solidFill>
                <a:latin typeface="+mn-lt"/>
              </a:defRPr>
            </a:lvl1pPr>
            <a:lvl2pPr>
              <a:buClr>
                <a:schemeClr val="tx1"/>
              </a:buClr>
              <a:defRPr sz="2000">
                <a:solidFill>
                  <a:schemeClr val="tx2"/>
                </a:solidFill>
                <a:latin typeface="+mn-lt"/>
              </a:defRPr>
            </a:lvl2pPr>
            <a:lvl3pPr>
              <a:buClr>
                <a:schemeClr val="tx1"/>
              </a:buClr>
              <a:defRPr sz="1800">
                <a:solidFill>
                  <a:schemeClr val="tx2"/>
                </a:solidFill>
                <a:latin typeface="+mn-lt"/>
              </a:defRPr>
            </a:lvl3pPr>
            <a:lvl4pPr>
              <a:buClr>
                <a:schemeClr val="tx1"/>
              </a:buClr>
              <a:defRPr sz="1600">
                <a:solidFill>
                  <a:schemeClr val="tx2"/>
                </a:solidFill>
                <a:latin typeface="+mn-lt"/>
              </a:defRPr>
            </a:lvl4pPr>
            <a:lvl5pPr>
              <a:buClr>
                <a:schemeClr val="tx1"/>
              </a:buClr>
              <a:defRPr sz="1400">
                <a:solidFill>
                  <a:schemeClr val="tx2"/>
                </a:solidFill>
                <a:latin typeface="+mn-lt"/>
              </a:defRPr>
            </a:lvl5pPr>
          </a:lstStyle>
          <a:p>
            <a:pPr lvl="0"/>
            <a:r>
              <a:rPr lang="en-US" dirty="0"/>
              <a:t>Your sub-outtake goes here, allowing for up to 2 lines of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ext Placeholder 8">
            <a:extLst>
              <a:ext uri="{FF2B5EF4-FFF2-40B4-BE49-F238E27FC236}">
                <a16:creationId xmlns:a16="http://schemas.microsoft.com/office/drawing/2014/main" id="{A9E03832-022E-45CB-A873-1EF358CF1E8F}"/>
              </a:ext>
            </a:extLst>
          </p:cNvPr>
          <p:cNvSpPr>
            <a:spLocks noGrp="1"/>
          </p:cNvSpPr>
          <p:nvPr>
            <p:ph type="body" sz="quarter" idx="15" hasCustomPrompt="1"/>
          </p:nvPr>
        </p:nvSpPr>
        <p:spPr>
          <a:xfrm>
            <a:off x="192087" y="1314181"/>
            <a:ext cx="5694364" cy="365125"/>
          </a:xfrm>
        </p:spPr>
        <p:txBody>
          <a:bodyPr/>
          <a:lstStyle>
            <a:lvl1pPr>
              <a:defRPr sz="1800" b="1">
                <a:solidFill>
                  <a:schemeClr val="tx2"/>
                </a:solidFill>
                <a:latin typeface="+mn-lt"/>
              </a:defRPr>
            </a:lvl1pPr>
            <a:lvl2pPr>
              <a:buClr>
                <a:schemeClr val="accent1"/>
              </a:buClr>
              <a:defRPr sz="1800" b="0">
                <a:solidFill>
                  <a:schemeClr val="tx2"/>
                </a:solidFill>
                <a:latin typeface="+mn-lt"/>
              </a:defRPr>
            </a:lvl2pPr>
            <a:lvl3pPr>
              <a:buClr>
                <a:schemeClr val="accent1"/>
              </a:buClr>
              <a:defRPr sz="1600" b="0">
                <a:solidFill>
                  <a:schemeClr val="tx2"/>
                </a:solidFill>
                <a:latin typeface="+mn-lt"/>
              </a:defRPr>
            </a:lvl3pPr>
            <a:lvl4pPr>
              <a:buClr>
                <a:schemeClr val="accent1"/>
              </a:buClr>
              <a:defRPr sz="1400" b="0">
                <a:solidFill>
                  <a:schemeClr val="tx2"/>
                </a:solidFill>
                <a:latin typeface="+mn-lt"/>
              </a:defRPr>
            </a:lvl4pPr>
            <a:lvl5pPr>
              <a:buClr>
                <a:schemeClr val="accent1"/>
              </a:buCl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15">
            <a:extLst>
              <a:ext uri="{FF2B5EF4-FFF2-40B4-BE49-F238E27FC236}">
                <a16:creationId xmlns:a16="http://schemas.microsoft.com/office/drawing/2014/main" id="{8CCFCC03-085B-43FC-A216-A54EC138D2AC}"/>
              </a:ext>
            </a:extLst>
          </p:cNvPr>
          <p:cNvSpPr>
            <a:spLocks noGrp="1"/>
          </p:cNvSpPr>
          <p:nvPr>
            <p:ph type="body" sz="quarter" idx="16"/>
          </p:nvPr>
        </p:nvSpPr>
        <p:spPr>
          <a:xfrm>
            <a:off x="201610" y="1779586"/>
            <a:ext cx="5694363" cy="4597403"/>
          </a:xfrm>
        </p:spPr>
        <p:txBody>
          <a:bodyPr/>
          <a:lstStyle>
            <a:lvl1pPr>
              <a:defRPr>
                <a:solidFill>
                  <a:schemeClr val="accent2"/>
                </a:solidFill>
                <a:latin typeface="+mj-lt"/>
              </a:defRPr>
            </a:lvl1pPr>
            <a:lvl2pPr>
              <a:defRPr>
                <a:solidFill>
                  <a:schemeClr val="accent2"/>
                </a:solidFill>
                <a:latin typeface="+mj-lt"/>
              </a:defRPr>
            </a:lvl2pPr>
            <a:lvl3pPr>
              <a:defRPr>
                <a:solidFill>
                  <a:schemeClr val="accent2"/>
                </a:solidFill>
                <a:latin typeface="+mj-lt"/>
              </a:defRPr>
            </a:lvl3pPr>
            <a:lvl4pPr>
              <a:defRPr>
                <a:solidFill>
                  <a:schemeClr val="accent2"/>
                </a:solidFill>
                <a:latin typeface="+mj-lt"/>
              </a:defRPr>
            </a:lvl4pPr>
            <a:lvl5pPr>
              <a:defRPr>
                <a:solidFill>
                  <a:schemeClr val="accent2"/>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8" name="Picture Placeholder 17">
            <a:extLst>
              <a:ext uri="{FF2B5EF4-FFF2-40B4-BE49-F238E27FC236}">
                <a16:creationId xmlns:a16="http://schemas.microsoft.com/office/drawing/2014/main" id="{3C523FD2-32AB-4C7F-99A8-DC4202E972C9}"/>
              </a:ext>
            </a:extLst>
          </p:cNvPr>
          <p:cNvSpPr>
            <a:spLocks noGrp="1"/>
          </p:cNvSpPr>
          <p:nvPr>
            <p:ph type="pic" sz="quarter" idx="17" hasCustomPrompt="1"/>
          </p:nvPr>
        </p:nvSpPr>
        <p:spPr>
          <a:xfrm>
            <a:off x="8515528" y="1"/>
            <a:ext cx="3676472" cy="6288773"/>
          </a:xfrm>
          <a:custGeom>
            <a:avLst/>
            <a:gdLst>
              <a:gd name="connsiteX0" fmla="*/ 1283726 w 3676472"/>
              <a:gd name="connsiteY0" fmla="*/ 0 h 6288773"/>
              <a:gd name="connsiteX1" fmla="*/ 3676472 w 3676472"/>
              <a:gd name="connsiteY1" fmla="*/ 0 h 6288773"/>
              <a:gd name="connsiteX2" fmla="*/ 3676472 w 3676472"/>
              <a:gd name="connsiteY2" fmla="*/ 1275428 h 6288773"/>
              <a:gd name="connsiteX3" fmla="*/ 3673327 w 3676472"/>
              <a:gd name="connsiteY3" fmla="*/ 1277353 h 6288773"/>
              <a:gd name="connsiteX4" fmla="*/ 3361339 w 3676472"/>
              <a:gd name="connsiteY4" fmla="*/ 1521346 h 6288773"/>
              <a:gd name="connsiteX5" fmla="*/ 3195969 w 3676472"/>
              <a:gd name="connsiteY5" fmla="*/ 5180301 h 6288773"/>
              <a:gd name="connsiteX6" fmla="*/ 3586858 w 3676472"/>
              <a:gd name="connsiteY6" fmla="*/ 5530180 h 6288773"/>
              <a:gd name="connsiteX7" fmla="*/ 3676472 w 3676472"/>
              <a:gd name="connsiteY7" fmla="*/ 5588750 h 6288773"/>
              <a:gd name="connsiteX8" fmla="*/ 3676472 w 3676472"/>
              <a:gd name="connsiteY8" fmla="*/ 6288773 h 6288773"/>
              <a:gd name="connsiteX9" fmla="*/ 3390608 w 3676472"/>
              <a:gd name="connsiteY9" fmla="*/ 6194370 h 6288773"/>
              <a:gd name="connsiteX10" fmla="*/ 1815923 w 3676472"/>
              <a:gd name="connsiteY10" fmla="*/ 5969001 h 6288773"/>
              <a:gd name="connsiteX11" fmla="*/ 1013423 w 3676472"/>
              <a:gd name="connsiteY11" fmla="*/ 6026515 h 6288773"/>
              <a:gd name="connsiteX12" fmla="*/ 750650 w 3676472"/>
              <a:gd name="connsiteY12" fmla="*/ 6074033 h 6288773"/>
              <a:gd name="connsiteX13" fmla="*/ 718199 w 3676472"/>
              <a:gd name="connsiteY13" fmla="*/ 6022151 h 6288773"/>
              <a:gd name="connsiteX14" fmla="*/ 1205301 w 3676472"/>
              <a:gd name="connsiteY14" fmla="*/ 88479 h 6288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76472" h="6288773">
                <a:moveTo>
                  <a:pt x="1283726" y="0"/>
                </a:moveTo>
                <a:lnTo>
                  <a:pt x="3676472" y="0"/>
                </a:lnTo>
                <a:lnTo>
                  <a:pt x="3676472" y="1275428"/>
                </a:lnTo>
                <a:lnTo>
                  <a:pt x="3673327" y="1277353"/>
                </a:lnTo>
                <a:cubicBezTo>
                  <a:pt x="3563825" y="1350220"/>
                  <a:pt x="3459476" y="1431697"/>
                  <a:pt x="3361339" y="1521346"/>
                </a:cubicBezTo>
                <a:cubicBezTo>
                  <a:pt x="2305279" y="2486075"/>
                  <a:pt x="2231241" y="4124243"/>
                  <a:pt x="3195969" y="5180301"/>
                </a:cubicBezTo>
                <a:cubicBezTo>
                  <a:pt x="3316560" y="5312308"/>
                  <a:pt x="3447674" y="5428972"/>
                  <a:pt x="3586858" y="5530180"/>
                </a:cubicBezTo>
                <a:lnTo>
                  <a:pt x="3676472" y="5588750"/>
                </a:lnTo>
                <a:lnTo>
                  <a:pt x="3676472" y="6288773"/>
                </a:lnTo>
                <a:lnTo>
                  <a:pt x="3390608" y="6194370"/>
                </a:lnTo>
                <a:cubicBezTo>
                  <a:pt x="2887297" y="6047248"/>
                  <a:pt x="2359653" y="5969001"/>
                  <a:pt x="1815923" y="5969001"/>
                </a:cubicBezTo>
                <a:cubicBezTo>
                  <a:pt x="1544058" y="5969001"/>
                  <a:pt x="1276214" y="5988563"/>
                  <a:pt x="1013423" y="6026515"/>
                </a:cubicBezTo>
                <a:lnTo>
                  <a:pt x="750650" y="6074033"/>
                </a:lnTo>
                <a:lnTo>
                  <a:pt x="718199" y="6022151"/>
                </a:lnTo>
                <a:cubicBezTo>
                  <a:pt x="-392794" y="4152387"/>
                  <a:pt x="-202965" y="1760427"/>
                  <a:pt x="1205301" y="88479"/>
                </a:cubicBezTo>
                <a:close/>
              </a:path>
            </a:pathLst>
          </a:custGeom>
          <a:noFill/>
        </p:spPr>
        <p:txBody>
          <a:bodyPr wrap="square" anchor="ctr">
            <a:noAutofit/>
          </a:bodyPr>
          <a:lstStyle>
            <a:lvl1pPr algn="ctr">
              <a:defRPr/>
            </a:lvl1pPr>
          </a:lstStyle>
          <a:p>
            <a:r>
              <a:rPr lang="en-GB" dirty="0"/>
              <a:t>Click to insert image</a:t>
            </a:r>
          </a:p>
        </p:txBody>
      </p:sp>
    </p:spTree>
    <p:extLst>
      <p:ext uri="{BB962C8B-B14F-4D97-AF65-F5344CB8AC3E}">
        <p14:creationId xmlns:p14="http://schemas.microsoft.com/office/powerpoint/2010/main" val="3389118302"/>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Employee">
    <p:bg>
      <p:bgPr>
        <a:solidFill>
          <a:schemeClr val="accent2"/>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91AC5ECD-A107-419E-A269-F8216D26CEC5}"/>
              </a:ext>
            </a:extLst>
          </p:cNvPr>
          <p:cNvSpPr/>
          <p:nvPr/>
        </p:nvSpPr>
        <p:spPr>
          <a:xfrm>
            <a:off x="0" y="0"/>
            <a:ext cx="3961880" cy="6858000"/>
          </a:xfrm>
          <a:custGeom>
            <a:avLst/>
            <a:gdLst>
              <a:gd name="connsiteX0" fmla="*/ 0 w 3961880"/>
              <a:gd name="connsiteY0" fmla="*/ 0 h 6858000"/>
              <a:gd name="connsiteX1" fmla="*/ 3515434 w 3961880"/>
              <a:gd name="connsiteY1" fmla="*/ 0 h 6858000"/>
              <a:gd name="connsiteX2" fmla="*/ 3566807 w 3961880"/>
              <a:gd name="connsiteY2" fmla="*/ 173227 h 6858000"/>
              <a:gd name="connsiteX3" fmla="*/ 3961880 w 3961880"/>
              <a:gd name="connsiteY3" fmla="*/ 3232151 h 6858000"/>
              <a:gd name="connsiteX4" fmla="*/ 3495825 w 3961880"/>
              <a:gd name="connsiteY4" fmla="*/ 6530422 h 6858000"/>
              <a:gd name="connsiteX5" fmla="*/ 3382508 w 3961880"/>
              <a:gd name="connsiteY5" fmla="*/ 6858000 h 6858000"/>
              <a:gd name="connsiteX6" fmla="*/ 0 w 396188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1880" h="6858000">
                <a:moveTo>
                  <a:pt x="0" y="0"/>
                </a:moveTo>
                <a:lnTo>
                  <a:pt x="3515434" y="0"/>
                </a:lnTo>
                <a:lnTo>
                  <a:pt x="3566807" y="173227"/>
                </a:lnTo>
                <a:cubicBezTo>
                  <a:pt x="3817510" y="1065161"/>
                  <a:pt x="3961880" y="2112210"/>
                  <a:pt x="3961880" y="3232151"/>
                </a:cubicBezTo>
                <a:cubicBezTo>
                  <a:pt x="3961880" y="4453905"/>
                  <a:pt x="3790068" y="5588912"/>
                  <a:pt x="3495825" y="6530422"/>
                </a:cubicBezTo>
                <a:lnTo>
                  <a:pt x="3382508" y="6858000"/>
                </a:lnTo>
                <a:lnTo>
                  <a:pt x="0" y="685800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tx1"/>
              </a:solidFill>
            </a:endParaRPr>
          </a:p>
        </p:txBody>
      </p:sp>
      <p:sp>
        <p:nvSpPr>
          <p:cNvPr id="14" name="Freeform: Shape 13">
            <a:extLst>
              <a:ext uri="{FF2B5EF4-FFF2-40B4-BE49-F238E27FC236}">
                <a16:creationId xmlns:a16="http://schemas.microsoft.com/office/drawing/2014/main" id="{E7239B63-4A66-42AA-B2C5-982F64534355}"/>
              </a:ext>
            </a:extLst>
          </p:cNvPr>
          <p:cNvSpPr/>
          <p:nvPr/>
        </p:nvSpPr>
        <p:spPr>
          <a:xfrm flipH="1">
            <a:off x="0" y="6108701"/>
            <a:ext cx="4724400" cy="749300"/>
          </a:xfrm>
          <a:custGeom>
            <a:avLst/>
            <a:gdLst>
              <a:gd name="connsiteX0" fmla="*/ 3479939 w 3479939"/>
              <a:gd name="connsiteY0" fmla="*/ 0 h 791942"/>
              <a:gd name="connsiteX1" fmla="*/ 3479939 w 3479939"/>
              <a:gd name="connsiteY1" fmla="*/ 791942 h 791942"/>
              <a:gd name="connsiteX2" fmla="*/ 0 w 3479939"/>
              <a:gd name="connsiteY2" fmla="*/ 791942 h 791942"/>
              <a:gd name="connsiteX3" fmla="*/ 303288 w 3479939"/>
              <a:gd name="connsiteY3" fmla="*/ 658994 h 791942"/>
              <a:gd name="connsiteX4" fmla="*/ 3227740 w 3479939"/>
              <a:gd name="connsiteY4" fmla="*/ 6378 h 7919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9939" h="791942">
                <a:moveTo>
                  <a:pt x="3479939" y="0"/>
                </a:moveTo>
                <a:lnTo>
                  <a:pt x="3479939" y="791942"/>
                </a:lnTo>
                <a:lnTo>
                  <a:pt x="0" y="791942"/>
                </a:lnTo>
                <a:lnTo>
                  <a:pt x="303288" y="658994"/>
                </a:lnTo>
                <a:cubicBezTo>
                  <a:pt x="1212520" y="285869"/>
                  <a:pt x="2197045" y="58624"/>
                  <a:pt x="3227740" y="637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p>
            <a:fld id="{21F79131-C817-4EAF-B3BC-6511779B5E04}" type="slidenum">
              <a:rPr lang="en-GB" smtClean="0"/>
              <a:t>‹#›</a:t>
            </a:fld>
            <a:endParaRPr lang="en-GB"/>
          </a:p>
        </p:txBody>
      </p:sp>
      <p:sp>
        <p:nvSpPr>
          <p:cNvPr id="9" name="Title 1">
            <a:extLst>
              <a:ext uri="{FF2B5EF4-FFF2-40B4-BE49-F238E27FC236}">
                <a16:creationId xmlns:a16="http://schemas.microsoft.com/office/drawing/2014/main" id="{977C1A37-A345-4F47-B778-3B3F3CACC8F1}"/>
              </a:ext>
            </a:extLst>
          </p:cNvPr>
          <p:cNvSpPr>
            <a:spLocks noGrp="1"/>
          </p:cNvSpPr>
          <p:nvPr>
            <p:ph type="title" hasCustomPrompt="1"/>
          </p:nvPr>
        </p:nvSpPr>
        <p:spPr>
          <a:xfrm>
            <a:off x="186692" y="124621"/>
            <a:ext cx="3385183" cy="1027904"/>
          </a:xfrm>
        </p:spPr>
        <p:txBody>
          <a:bodyPr/>
          <a:lstStyle>
            <a:lvl1pPr>
              <a:defRPr>
                <a:solidFill>
                  <a:schemeClr val="accent1"/>
                </a:solidFill>
              </a:defRPr>
            </a:lvl1pPr>
          </a:lstStyle>
          <a:p>
            <a:r>
              <a:rPr lang="en-US" dirty="0"/>
              <a:t>Your main outtake goes here</a:t>
            </a:r>
            <a:endParaRPr lang="en-GB" dirty="0"/>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a:xfrm>
            <a:off x="205740" y="6453983"/>
            <a:ext cx="3083560" cy="365125"/>
          </a:xfrm>
        </p:spPr>
        <p:txBody>
          <a:bodyPr/>
          <a:lstStyle>
            <a:lvl1pPr>
              <a:defRPr>
                <a:solidFill>
                  <a:schemeClr val="tx1"/>
                </a:solidFill>
              </a:defRPr>
            </a:lvl1pPr>
          </a:lstStyle>
          <a:p>
            <a:endParaRPr lang="en-GB"/>
          </a:p>
        </p:txBody>
      </p:sp>
      <p:sp>
        <p:nvSpPr>
          <p:cNvPr id="3" name="Text Placeholder 2">
            <a:extLst>
              <a:ext uri="{FF2B5EF4-FFF2-40B4-BE49-F238E27FC236}">
                <a16:creationId xmlns:a16="http://schemas.microsoft.com/office/drawing/2014/main" id="{6A27B62D-9A2C-42BB-94FB-7107D4D7D9AD}"/>
              </a:ext>
            </a:extLst>
          </p:cNvPr>
          <p:cNvSpPr>
            <a:spLocks noGrp="1"/>
          </p:cNvSpPr>
          <p:nvPr>
            <p:ph type="body" sz="quarter" idx="13"/>
          </p:nvPr>
        </p:nvSpPr>
        <p:spPr>
          <a:xfrm>
            <a:off x="7035800" y="520700"/>
            <a:ext cx="4267200" cy="1257300"/>
          </a:xfrm>
        </p:spPr>
        <p:txBody>
          <a:bodyPr anchor="ctr"/>
          <a:lstStyle>
            <a:lvl1pPr>
              <a:defRPr>
                <a:latin typeface="+mn-lt"/>
              </a:defRPr>
            </a:lvl1pPr>
            <a:lvl2pPr>
              <a:buClr>
                <a:schemeClr val="tx2"/>
              </a:buClr>
              <a:defRPr>
                <a:latin typeface="+mn-lt"/>
              </a:defRPr>
            </a:lvl2pPr>
            <a:lvl3pPr>
              <a:buClr>
                <a:schemeClr val="tx2"/>
              </a:buClr>
              <a:defRPr>
                <a:latin typeface="+mn-lt"/>
              </a:defRPr>
            </a:lvl3pPr>
            <a:lvl4pPr>
              <a:buClr>
                <a:schemeClr val="tx2"/>
              </a:buClr>
              <a:defRPr>
                <a:latin typeface="+mn-lt"/>
              </a:defRPr>
            </a:lvl4pPr>
            <a:lvl5pPr>
              <a:buClr>
                <a:schemeClr val="tx2"/>
              </a:buCl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2">
            <a:extLst>
              <a:ext uri="{FF2B5EF4-FFF2-40B4-BE49-F238E27FC236}">
                <a16:creationId xmlns:a16="http://schemas.microsoft.com/office/drawing/2014/main" id="{5F413BA9-CCE2-4C04-ACC0-01313EF9EFF2}"/>
              </a:ext>
            </a:extLst>
          </p:cNvPr>
          <p:cNvSpPr>
            <a:spLocks noGrp="1"/>
          </p:cNvSpPr>
          <p:nvPr>
            <p:ph type="body" sz="quarter" idx="14"/>
          </p:nvPr>
        </p:nvSpPr>
        <p:spPr>
          <a:xfrm>
            <a:off x="7035800" y="2008209"/>
            <a:ext cx="4267200" cy="1257300"/>
          </a:xfrm>
        </p:spPr>
        <p:txBody>
          <a:bodyPr anchor="ctr"/>
          <a:lstStyle>
            <a:lvl1pPr>
              <a:defRPr>
                <a:latin typeface="+mn-lt"/>
              </a:defRPr>
            </a:lvl1pPr>
            <a:lvl2pPr>
              <a:buClr>
                <a:schemeClr val="tx2"/>
              </a:buClr>
              <a:defRPr>
                <a:latin typeface="+mn-lt"/>
              </a:defRPr>
            </a:lvl2pPr>
            <a:lvl3pPr>
              <a:buClr>
                <a:schemeClr val="tx2"/>
              </a:buClr>
              <a:defRPr>
                <a:latin typeface="+mn-lt"/>
              </a:defRPr>
            </a:lvl3pPr>
            <a:lvl4pPr>
              <a:buClr>
                <a:schemeClr val="tx2"/>
              </a:buClr>
              <a:defRPr>
                <a:latin typeface="+mn-lt"/>
              </a:defRPr>
            </a:lvl4pPr>
            <a:lvl5pPr>
              <a:buClr>
                <a:schemeClr val="tx2"/>
              </a:buCl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Text Placeholder 2">
            <a:extLst>
              <a:ext uri="{FF2B5EF4-FFF2-40B4-BE49-F238E27FC236}">
                <a16:creationId xmlns:a16="http://schemas.microsoft.com/office/drawing/2014/main" id="{F074AF80-FB16-40E8-9B3E-08278D5C5662}"/>
              </a:ext>
            </a:extLst>
          </p:cNvPr>
          <p:cNvSpPr>
            <a:spLocks noGrp="1"/>
          </p:cNvSpPr>
          <p:nvPr>
            <p:ph type="body" sz="quarter" idx="15"/>
          </p:nvPr>
        </p:nvSpPr>
        <p:spPr>
          <a:xfrm>
            <a:off x="7035800" y="3495718"/>
            <a:ext cx="4267200" cy="1257300"/>
          </a:xfrm>
        </p:spPr>
        <p:txBody>
          <a:bodyPr anchor="ctr"/>
          <a:lstStyle>
            <a:lvl1pPr>
              <a:defRPr>
                <a:latin typeface="+mn-lt"/>
              </a:defRPr>
            </a:lvl1pPr>
            <a:lvl2pPr>
              <a:buClr>
                <a:schemeClr val="tx2"/>
              </a:buClr>
              <a:defRPr>
                <a:latin typeface="+mn-lt"/>
              </a:defRPr>
            </a:lvl2pPr>
            <a:lvl3pPr>
              <a:buClr>
                <a:schemeClr val="tx2"/>
              </a:buClr>
              <a:defRPr>
                <a:latin typeface="+mn-lt"/>
              </a:defRPr>
            </a:lvl3pPr>
            <a:lvl4pPr>
              <a:buClr>
                <a:schemeClr val="tx2"/>
              </a:buClr>
              <a:defRPr>
                <a:latin typeface="+mn-lt"/>
              </a:defRPr>
            </a:lvl4pPr>
            <a:lvl5pPr>
              <a:buClr>
                <a:schemeClr val="tx2"/>
              </a:buCl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2">
            <a:extLst>
              <a:ext uri="{FF2B5EF4-FFF2-40B4-BE49-F238E27FC236}">
                <a16:creationId xmlns:a16="http://schemas.microsoft.com/office/drawing/2014/main" id="{1550E4D0-1B3C-42DB-8272-A2342624D31F}"/>
              </a:ext>
            </a:extLst>
          </p:cNvPr>
          <p:cNvSpPr>
            <a:spLocks noGrp="1"/>
          </p:cNvSpPr>
          <p:nvPr>
            <p:ph type="body" sz="quarter" idx="16"/>
          </p:nvPr>
        </p:nvSpPr>
        <p:spPr>
          <a:xfrm>
            <a:off x="7035800" y="4983226"/>
            <a:ext cx="4267200" cy="1257300"/>
          </a:xfrm>
        </p:spPr>
        <p:txBody>
          <a:bodyPr anchor="ctr"/>
          <a:lstStyle>
            <a:lvl1pPr>
              <a:defRPr>
                <a:latin typeface="+mn-lt"/>
              </a:defRPr>
            </a:lvl1pPr>
            <a:lvl2pPr>
              <a:buClr>
                <a:schemeClr val="tx2"/>
              </a:buClr>
              <a:defRPr>
                <a:latin typeface="+mn-lt"/>
              </a:defRPr>
            </a:lvl2pPr>
            <a:lvl3pPr>
              <a:buClr>
                <a:schemeClr val="tx2"/>
              </a:buClr>
              <a:defRPr>
                <a:latin typeface="+mn-lt"/>
              </a:defRPr>
            </a:lvl3pPr>
            <a:lvl4pPr>
              <a:buClr>
                <a:schemeClr val="tx2"/>
              </a:buClr>
              <a:defRPr>
                <a:latin typeface="+mn-lt"/>
              </a:defRPr>
            </a:lvl4pPr>
            <a:lvl5pPr>
              <a:buClr>
                <a:schemeClr val="tx2"/>
              </a:buCl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Text Placeholder 6">
            <a:extLst>
              <a:ext uri="{FF2B5EF4-FFF2-40B4-BE49-F238E27FC236}">
                <a16:creationId xmlns:a16="http://schemas.microsoft.com/office/drawing/2014/main" id="{2DF8EA81-6BA7-46D5-9298-6510B4398E2D}"/>
              </a:ext>
            </a:extLst>
          </p:cNvPr>
          <p:cNvSpPr>
            <a:spLocks noGrp="1"/>
          </p:cNvSpPr>
          <p:nvPr>
            <p:ph type="body" sz="quarter" idx="17" hasCustomPrompt="1"/>
          </p:nvPr>
        </p:nvSpPr>
        <p:spPr>
          <a:xfrm>
            <a:off x="4979194" y="726282"/>
            <a:ext cx="1625600" cy="514350"/>
          </a:xfrm>
        </p:spPr>
        <p:txBody>
          <a:bodyPr anchor="b"/>
          <a:lstStyle>
            <a:lvl1pPr>
              <a:defRPr sz="1600" b="1">
                <a:solidFill>
                  <a:schemeClr val="accent3"/>
                </a:solidFill>
                <a:latin typeface="+mn-lt"/>
              </a:defRPr>
            </a:lvl1pPr>
            <a:lvl2pPr>
              <a:defRPr sz="1600" b="1">
                <a:solidFill>
                  <a:schemeClr val="accent3"/>
                </a:solidFill>
                <a:latin typeface="+mj-lt"/>
              </a:defRPr>
            </a:lvl2pPr>
            <a:lvl3pPr>
              <a:defRPr sz="1400" b="1">
                <a:solidFill>
                  <a:schemeClr val="accent3"/>
                </a:solidFill>
                <a:latin typeface="+mj-lt"/>
              </a:defRPr>
            </a:lvl3pPr>
            <a:lvl4pPr>
              <a:defRPr sz="1200" b="1">
                <a:solidFill>
                  <a:schemeClr val="accent3"/>
                </a:solidFill>
                <a:latin typeface="+mj-lt"/>
              </a:defRPr>
            </a:lvl4pPr>
            <a:lvl5pPr>
              <a:defRPr sz="1100" b="1">
                <a:solidFill>
                  <a:schemeClr val="accent3"/>
                </a:solidFill>
                <a:latin typeface="+mj-lt"/>
              </a:defRPr>
            </a:lvl5pPr>
          </a:lstStyle>
          <a:p>
            <a:pPr lvl="0"/>
            <a:r>
              <a:rPr lang="en-US" dirty="0"/>
              <a:t>Click to insert employee name</a:t>
            </a:r>
            <a:endParaRPr lang="en-GB" dirty="0"/>
          </a:p>
        </p:txBody>
      </p:sp>
      <p:sp>
        <p:nvSpPr>
          <p:cNvPr id="17" name="Text Placeholder 16">
            <a:extLst>
              <a:ext uri="{FF2B5EF4-FFF2-40B4-BE49-F238E27FC236}">
                <a16:creationId xmlns:a16="http://schemas.microsoft.com/office/drawing/2014/main" id="{CAFA6226-84D4-44CC-A769-882632025AAD}"/>
              </a:ext>
            </a:extLst>
          </p:cNvPr>
          <p:cNvSpPr>
            <a:spLocks noGrp="1"/>
          </p:cNvSpPr>
          <p:nvPr>
            <p:ph type="body" sz="quarter" idx="18" hasCustomPrompt="1"/>
          </p:nvPr>
        </p:nvSpPr>
        <p:spPr>
          <a:xfrm>
            <a:off x="4973638" y="1204913"/>
            <a:ext cx="1635125" cy="277813"/>
          </a:xfrm>
        </p:spPr>
        <p:txBody>
          <a:bodyPr/>
          <a:lstStyle>
            <a:lvl1pPr>
              <a:defRPr>
                <a:latin typeface="+mn-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insert job title</a:t>
            </a:r>
            <a:endParaRPr lang="en-GB" dirty="0"/>
          </a:p>
        </p:txBody>
      </p:sp>
      <p:sp>
        <p:nvSpPr>
          <p:cNvPr id="18" name="Text Placeholder 6">
            <a:extLst>
              <a:ext uri="{FF2B5EF4-FFF2-40B4-BE49-F238E27FC236}">
                <a16:creationId xmlns:a16="http://schemas.microsoft.com/office/drawing/2014/main" id="{98BC525F-2BFD-460B-BAD3-6010185798EE}"/>
              </a:ext>
            </a:extLst>
          </p:cNvPr>
          <p:cNvSpPr>
            <a:spLocks noGrp="1"/>
          </p:cNvSpPr>
          <p:nvPr>
            <p:ph type="body" sz="quarter" idx="19" hasCustomPrompt="1"/>
          </p:nvPr>
        </p:nvSpPr>
        <p:spPr>
          <a:xfrm>
            <a:off x="5161757" y="2205960"/>
            <a:ext cx="1625600" cy="514350"/>
          </a:xfrm>
        </p:spPr>
        <p:txBody>
          <a:bodyPr anchor="b"/>
          <a:lstStyle>
            <a:lvl1pPr>
              <a:defRPr sz="1600" b="1">
                <a:solidFill>
                  <a:schemeClr val="accent3"/>
                </a:solidFill>
                <a:latin typeface="+mn-lt"/>
              </a:defRPr>
            </a:lvl1pPr>
            <a:lvl2pPr>
              <a:defRPr sz="1600" b="1">
                <a:solidFill>
                  <a:schemeClr val="accent3"/>
                </a:solidFill>
                <a:latin typeface="+mj-lt"/>
              </a:defRPr>
            </a:lvl2pPr>
            <a:lvl3pPr>
              <a:defRPr sz="1400" b="1">
                <a:solidFill>
                  <a:schemeClr val="accent3"/>
                </a:solidFill>
                <a:latin typeface="+mj-lt"/>
              </a:defRPr>
            </a:lvl3pPr>
            <a:lvl4pPr>
              <a:defRPr sz="1200" b="1">
                <a:solidFill>
                  <a:schemeClr val="accent3"/>
                </a:solidFill>
                <a:latin typeface="+mj-lt"/>
              </a:defRPr>
            </a:lvl4pPr>
            <a:lvl5pPr>
              <a:defRPr sz="1100" b="1">
                <a:solidFill>
                  <a:schemeClr val="accent3"/>
                </a:solidFill>
                <a:latin typeface="+mj-lt"/>
              </a:defRPr>
            </a:lvl5pPr>
          </a:lstStyle>
          <a:p>
            <a:pPr lvl="0"/>
            <a:r>
              <a:rPr lang="en-US" dirty="0"/>
              <a:t>Click to insert employee name</a:t>
            </a:r>
            <a:endParaRPr lang="en-GB" dirty="0"/>
          </a:p>
        </p:txBody>
      </p:sp>
      <p:sp>
        <p:nvSpPr>
          <p:cNvPr id="19" name="Text Placeholder 16">
            <a:extLst>
              <a:ext uri="{FF2B5EF4-FFF2-40B4-BE49-F238E27FC236}">
                <a16:creationId xmlns:a16="http://schemas.microsoft.com/office/drawing/2014/main" id="{F4AC9546-B3F1-4068-9215-F0AE36A2629F}"/>
              </a:ext>
            </a:extLst>
          </p:cNvPr>
          <p:cNvSpPr>
            <a:spLocks noGrp="1"/>
          </p:cNvSpPr>
          <p:nvPr>
            <p:ph type="body" sz="quarter" idx="20" hasCustomPrompt="1"/>
          </p:nvPr>
        </p:nvSpPr>
        <p:spPr>
          <a:xfrm>
            <a:off x="5156201" y="2684591"/>
            <a:ext cx="1635125" cy="277813"/>
          </a:xfrm>
        </p:spPr>
        <p:txBody>
          <a:bodyPr/>
          <a:lstStyle>
            <a:lvl1pPr>
              <a:defRPr>
                <a:latin typeface="+mn-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insert job title</a:t>
            </a:r>
            <a:endParaRPr lang="en-GB" dirty="0"/>
          </a:p>
        </p:txBody>
      </p:sp>
      <p:sp>
        <p:nvSpPr>
          <p:cNvPr id="20" name="Text Placeholder 6">
            <a:extLst>
              <a:ext uri="{FF2B5EF4-FFF2-40B4-BE49-F238E27FC236}">
                <a16:creationId xmlns:a16="http://schemas.microsoft.com/office/drawing/2014/main" id="{CD03A230-7613-4A23-AF6A-ED41BE34F4C5}"/>
              </a:ext>
            </a:extLst>
          </p:cNvPr>
          <p:cNvSpPr>
            <a:spLocks noGrp="1"/>
          </p:cNvSpPr>
          <p:nvPr>
            <p:ph type="body" sz="quarter" idx="21" hasCustomPrompt="1"/>
          </p:nvPr>
        </p:nvSpPr>
        <p:spPr>
          <a:xfrm>
            <a:off x="5161757" y="3698466"/>
            <a:ext cx="1625600" cy="514350"/>
          </a:xfrm>
        </p:spPr>
        <p:txBody>
          <a:bodyPr anchor="b"/>
          <a:lstStyle>
            <a:lvl1pPr>
              <a:defRPr sz="1600" b="1">
                <a:solidFill>
                  <a:schemeClr val="accent3"/>
                </a:solidFill>
                <a:latin typeface="+mn-lt"/>
              </a:defRPr>
            </a:lvl1pPr>
            <a:lvl2pPr>
              <a:defRPr sz="1600" b="1">
                <a:solidFill>
                  <a:schemeClr val="accent3"/>
                </a:solidFill>
                <a:latin typeface="+mj-lt"/>
              </a:defRPr>
            </a:lvl2pPr>
            <a:lvl3pPr>
              <a:defRPr sz="1400" b="1">
                <a:solidFill>
                  <a:schemeClr val="accent3"/>
                </a:solidFill>
                <a:latin typeface="+mj-lt"/>
              </a:defRPr>
            </a:lvl3pPr>
            <a:lvl4pPr>
              <a:defRPr sz="1200" b="1">
                <a:solidFill>
                  <a:schemeClr val="accent3"/>
                </a:solidFill>
                <a:latin typeface="+mj-lt"/>
              </a:defRPr>
            </a:lvl4pPr>
            <a:lvl5pPr>
              <a:defRPr sz="1100" b="1">
                <a:solidFill>
                  <a:schemeClr val="accent3"/>
                </a:solidFill>
                <a:latin typeface="+mj-lt"/>
              </a:defRPr>
            </a:lvl5pPr>
          </a:lstStyle>
          <a:p>
            <a:pPr lvl="0"/>
            <a:r>
              <a:rPr lang="en-US" dirty="0"/>
              <a:t>Click to insert employee name</a:t>
            </a:r>
            <a:endParaRPr lang="en-GB" dirty="0"/>
          </a:p>
        </p:txBody>
      </p:sp>
      <p:sp>
        <p:nvSpPr>
          <p:cNvPr id="21" name="Text Placeholder 16">
            <a:extLst>
              <a:ext uri="{FF2B5EF4-FFF2-40B4-BE49-F238E27FC236}">
                <a16:creationId xmlns:a16="http://schemas.microsoft.com/office/drawing/2014/main" id="{9CB754A6-37B3-4840-8C68-CD32793A52F4}"/>
              </a:ext>
            </a:extLst>
          </p:cNvPr>
          <p:cNvSpPr>
            <a:spLocks noGrp="1"/>
          </p:cNvSpPr>
          <p:nvPr>
            <p:ph type="body" sz="quarter" idx="22" hasCustomPrompt="1"/>
          </p:nvPr>
        </p:nvSpPr>
        <p:spPr>
          <a:xfrm>
            <a:off x="5156201" y="4177097"/>
            <a:ext cx="1635125" cy="277813"/>
          </a:xfrm>
        </p:spPr>
        <p:txBody>
          <a:bodyPr/>
          <a:lstStyle>
            <a:lvl1pPr>
              <a:defRPr>
                <a:latin typeface="+mn-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insert job title</a:t>
            </a:r>
            <a:endParaRPr lang="en-GB" dirty="0"/>
          </a:p>
        </p:txBody>
      </p:sp>
      <p:sp>
        <p:nvSpPr>
          <p:cNvPr id="22" name="Text Placeholder 6">
            <a:extLst>
              <a:ext uri="{FF2B5EF4-FFF2-40B4-BE49-F238E27FC236}">
                <a16:creationId xmlns:a16="http://schemas.microsoft.com/office/drawing/2014/main" id="{B387E941-E061-4200-BD85-BF644280CF6C}"/>
              </a:ext>
            </a:extLst>
          </p:cNvPr>
          <p:cNvSpPr>
            <a:spLocks noGrp="1"/>
          </p:cNvSpPr>
          <p:nvPr>
            <p:ph type="body" sz="quarter" idx="23" hasCustomPrompt="1"/>
          </p:nvPr>
        </p:nvSpPr>
        <p:spPr>
          <a:xfrm>
            <a:off x="4979194" y="5183982"/>
            <a:ext cx="1625600" cy="514350"/>
          </a:xfrm>
        </p:spPr>
        <p:txBody>
          <a:bodyPr anchor="b"/>
          <a:lstStyle>
            <a:lvl1pPr>
              <a:defRPr sz="1600" b="1">
                <a:solidFill>
                  <a:schemeClr val="accent3"/>
                </a:solidFill>
                <a:latin typeface="+mn-lt"/>
              </a:defRPr>
            </a:lvl1pPr>
            <a:lvl2pPr>
              <a:defRPr sz="1600" b="1">
                <a:solidFill>
                  <a:schemeClr val="accent3"/>
                </a:solidFill>
                <a:latin typeface="+mj-lt"/>
              </a:defRPr>
            </a:lvl2pPr>
            <a:lvl3pPr>
              <a:defRPr sz="1400" b="1">
                <a:solidFill>
                  <a:schemeClr val="accent3"/>
                </a:solidFill>
                <a:latin typeface="+mj-lt"/>
              </a:defRPr>
            </a:lvl3pPr>
            <a:lvl4pPr>
              <a:defRPr sz="1200" b="1">
                <a:solidFill>
                  <a:schemeClr val="accent3"/>
                </a:solidFill>
                <a:latin typeface="+mj-lt"/>
              </a:defRPr>
            </a:lvl4pPr>
            <a:lvl5pPr>
              <a:defRPr sz="1100" b="1">
                <a:solidFill>
                  <a:schemeClr val="accent3"/>
                </a:solidFill>
                <a:latin typeface="+mj-lt"/>
              </a:defRPr>
            </a:lvl5pPr>
          </a:lstStyle>
          <a:p>
            <a:pPr lvl="0"/>
            <a:r>
              <a:rPr lang="en-US" dirty="0"/>
              <a:t>Click to insert employee name</a:t>
            </a:r>
            <a:endParaRPr lang="en-GB" dirty="0"/>
          </a:p>
        </p:txBody>
      </p:sp>
      <p:sp>
        <p:nvSpPr>
          <p:cNvPr id="23" name="Text Placeholder 16">
            <a:extLst>
              <a:ext uri="{FF2B5EF4-FFF2-40B4-BE49-F238E27FC236}">
                <a16:creationId xmlns:a16="http://schemas.microsoft.com/office/drawing/2014/main" id="{AF8088AE-8342-42BD-9C23-3EE683DAE4A0}"/>
              </a:ext>
            </a:extLst>
          </p:cNvPr>
          <p:cNvSpPr>
            <a:spLocks noGrp="1"/>
          </p:cNvSpPr>
          <p:nvPr>
            <p:ph type="body" sz="quarter" idx="24" hasCustomPrompt="1"/>
          </p:nvPr>
        </p:nvSpPr>
        <p:spPr>
          <a:xfrm>
            <a:off x="4973638" y="5662613"/>
            <a:ext cx="1635125" cy="277813"/>
          </a:xfrm>
        </p:spPr>
        <p:txBody>
          <a:bodyPr/>
          <a:lstStyle>
            <a:lvl1pPr>
              <a:defRPr>
                <a:latin typeface="+mn-lt"/>
              </a:defRPr>
            </a:lvl1pPr>
            <a:lvl2pPr>
              <a:defRPr>
                <a:latin typeface="+mj-lt"/>
              </a:defRPr>
            </a:lvl2pPr>
            <a:lvl3pPr>
              <a:defRPr>
                <a:latin typeface="+mj-lt"/>
              </a:defRPr>
            </a:lvl3pPr>
            <a:lvl4pPr>
              <a:defRPr>
                <a:latin typeface="+mj-lt"/>
              </a:defRPr>
            </a:lvl4pPr>
            <a:lvl5pPr>
              <a:defRPr>
                <a:latin typeface="+mj-lt"/>
              </a:defRPr>
            </a:lvl5pPr>
          </a:lstStyle>
          <a:p>
            <a:pPr lvl="0"/>
            <a:r>
              <a:rPr lang="en-US" dirty="0"/>
              <a:t>Click to insert job title</a:t>
            </a:r>
            <a:endParaRPr lang="en-GB" dirty="0"/>
          </a:p>
        </p:txBody>
      </p:sp>
      <p:sp>
        <p:nvSpPr>
          <p:cNvPr id="25" name="Picture Placeholder 24">
            <a:extLst>
              <a:ext uri="{FF2B5EF4-FFF2-40B4-BE49-F238E27FC236}">
                <a16:creationId xmlns:a16="http://schemas.microsoft.com/office/drawing/2014/main" id="{D9CE04E0-BFF2-442B-8CB1-DE1BE52B396F}"/>
              </a:ext>
            </a:extLst>
          </p:cNvPr>
          <p:cNvSpPr>
            <a:spLocks noGrp="1"/>
          </p:cNvSpPr>
          <p:nvPr>
            <p:ph type="pic" sz="quarter" idx="25" hasCustomPrompt="1"/>
          </p:nvPr>
        </p:nvSpPr>
        <p:spPr>
          <a:xfrm>
            <a:off x="3539823" y="483255"/>
            <a:ext cx="1276350" cy="1276350"/>
          </a:xfrm>
          <a:prstGeom prst="ellipse">
            <a:avLst/>
          </a:prstGeom>
        </p:spPr>
        <p:txBody>
          <a:bodyPr anchor="ctr"/>
          <a:lstStyle>
            <a:lvl1pPr algn="ctr">
              <a:defRPr/>
            </a:lvl1pPr>
          </a:lstStyle>
          <a:p>
            <a:r>
              <a:rPr lang="en-GB" dirty="0"/>
              <a:t>Click to insert image</a:t>
            </a:r>
          </a:p>
        </p:txBody>
      </p:sp>
      <p:sp>
        <p:nvSpPr>
          <p:cNvPr id="26" name="Picture Placeholder 24">
            <a:extLst>
              <a:ext uri="{FF2B5EF4-FFF2-40B4-BE49-F238E27FC236}">
                <a16:creationId xmlns:a16="http://schemas.microsoft.com/office/drawing/2014/main" id="{DF72EC94-D1C4-44EF-92E9-7A889CC60FE9}"/>
              </a:ext>
            </a:extLst>
          </p:cNvPr>
          <p:cNvSpPr>
            <a:spLocks noGrp="1"/>
          </p:cNvSpPr>
          <p:nvPr>
            <p:ph type="pic" sz="quarter" idx="26" hasCustomPrompt="1"/>
          </p:nvPr>
        </p:nvSpPr>
        <p:spPr>
          <a:xfrm>
            <a:off x="3714327" y="1956067"/>
            <a:ext cx="1276350" cy="1276350"/>
          </a:xfrm>
          <a:prstGeom prst="ellipse">
            <a:avLst/>
          </a:prstGeom>
        </p:spPr>
        <p:txBody>
          <a:bodyPr anchor="ctr"/>
          <a:lstStyle>
            <a:lvl1pPr algn="ctr">
              <a:defRPr/>
            </a:lvl1pPr>
          </a:lstStyle>
          <a:p>
            <a:r>
              <a:rPr lang="en-GB" dirty="0"/>
              <a:t>Click to insert image</a:t>
            </a:r>
          </a:p>
        </p:txBody>
      </p:sp>
      <p:sp>
        <p:nvSpPr>
          <p:cNvPr id="27" name="Picture Placeholder 24">
            <a:extLst>
              <a:ext uri="{FF2B5EF4-FFF2-40B4-BE49-F238E27FC236}">
                <a16:creationId xmlns:a16="http://schemas.microsoft.com/office/drawing/2014/main" id="{ECDFD30F-7F9C-4F79-B1FD-EACA5D7AD994}"/>
              </a:ext>
            </a:extLst>
          </p:cNvPr>
          <p:cNvSpPr>
            <a:spLocks noGrp="1"/>
          </p:cNvSpPr>
          <p:nvPr>
            <p:ph type="pic" sz="quarter" idx="27" hasCustomPrompt="1"/>
          </p:nvPr>
        </p:nvSpPr>
        <p:spPr>
          <a:xfrm>
            <a:off x="3714327" y="3428879"/>
            <a:ext cx="1276350" cy="1276350"/>
          </a:xfrm>
          <a:prstGeom prst="ellipse">
            <a:avLst/>
          </a:prstGeom>
        </p:spPr>
        <p:txBody>
          <a:bodyPr anchor="ctr"/>
          <a:lstStyle>
            <a:lvl1pPr algn="ctr">
              <a:defRPr/>
            </a:lvl1pPr>
          </a:lstStyle>
          <a:p>
            <a:r>
              <a:rPr lang="en-GB" dirty="0"/>
              <a:t>Click to insert image</a:t>
            </a:r>
          </a:p>
        </p:txBody>
      </p:sp>
      <p:sp>
        <p:nvSpPr>
          <p:cNvPr id="28" name="Picture Placeholder 24">
            <a:extLst>
              <a:ext uri="{FF2B5EF4-FFF2-40B4-BE49-F238E27FC236}">
                <a16:creationId xmlns:a16="http://schemas.microsoft.com/office/drawing/2014/main" id="{0F10E640-5E12-467F-8459-84DA3591F715}"/>
              </a:ext>
            </a:extLst>
          </p:cNvPr>
          <p:cNvSpPr>
            <a:spLocks noGrp="1"/>
          </p:cNvSpPr>
          <p:nvPr>
            <p:ph type="pic" sz="quarter" idx="28" hasCustomPrompt="1"/>
          </p:nvPr>
        </p:nvSpPr>
        <p:spPr>
          <a:xfrm>
            <a:off x="3539823" y="4922632"/>
            <a:ext cx="1276350" cy="1276350"/>
          </a:xfrm>
          <a:prstGeom prst="ellipse">
            <a:avLst/>
          </a:prstGeom>
        </p:spPr>
        <p:txBody>
          <a:bodyPr anchor="ctr"/>
          <a:lstStyle>
            <a:lvl1pPr algn="ctr">
              <a:defRPr/>
            </a:lvl1pPr>
          </a:lstStyle>
          <a:p>
            <a:r>
              <a:rPr lang="en-GB" dirty="0"/>
              <a:t>Click to insert image</a:t>
            </a:r>
          </a:p>
        </p:txBody>
      </p:sp>
      <p:sp>
        <p:nvSpPr>
          <p:cNvPr id="29" name="Text Placeholder 33">
            <a:extLst>
              <a:ext uri="{FF2B5EF4-FFF2-40B4-BE49-F238E27FC236}">
                <a16:creationId xmlns:a16="http://schemas.microsoft.com/office/drawing/2014/main" id="{B7CFC30D-11B7-4014-B37C-839C1918B348}"/>
              </a:ext>
            </a:extLst>
          </p:cNvPr>
          <p:cNvSpPr>
            <a:spLocks noGrp="1"/>
          </p:cNvSpPr>
          <p:nvPr>
            <p:ph type="body" sz="quarter" idx="34" hasCustomPrompt="1"/>
          </p:nvPr>
        </p:nvSpPr>
        <p:spPr>
          <a:xfrm>
            <a:off x="6846633" y="519350"/>
            <a:ext cx="7200" cy="1260000"/>
          </a:xfrm>
          <a:solidFill>
            <a:schemeClr val="tx1"/>
          </a:solidFill>
        </p:spPr>
        <p:txBody>
          <a:bodyPr/>
          <a:lstStyle>
            <a:lvl1pPr>
              <a:defRPr/>
            </a:lvl1pPr>
          </a:lstStyle>
          <a:p>
            <a:pPr lvl="0"/>
            <a:r>
              <a:rPr lang="en-GB" dirty="0"/>
              <a:t> </a:t>
            </a:r>
          </a:p>
        </p:txBody>
      </p:sp>
      <p:sp>
        <p:nvSpPr>
          <p:cNvPr id="30" name="Text Placeholder 33">
            <a:extLst>
              <a:ext uri="{FF2B5EF4-FFF2-40B4-BE49-F238E27FC236}">
                <a16:creationId xmlns:a16="http://schemas.microsoft.com/office/drawing/2014/main" id="{D1DB5FA0-755C-4CC0-9606-4CFD222C48F1}"/>
              </a:ext>
            </a:extLst>
          </p:cNvPr>
          <p:cNvSpPr>
            <a:spLocks noGrp="1"/>
          </p:cNvSpPr>
          <p:nvPr>
            <p:ph type="body" sz="quarter" idx="35" hasCustomPrompt="1"/>
          </p:nvPr>
        </p:nvSpPr>
        <p:spPr>
          <a:xfrm>
            <a:off x="6846633" y="2006859"/>
            <a:ext cx="7200" cy="1260000"/>
          </a:xfrm>
          <a:solidFill>
            <a:schemeClr val="tx1"/>
          </a:solidFill>
        </p:spPr>
        <p:txBody>
          <a:bodyPr/>
          <a:lstStyle>
            <a:lvl1pPr>
              <a:defRPr/>
            </a:lvl1pPr>
          </a:lstStyle>
          <a:p>
            <a:pPr lvl="0"/>
            <a:r>
              <a:rPr lang="en-GB" dirty="0"/>
              <a:t> </a:t>
            </a:r>
          </a:p>
        </p:txBody>
      </p:sp>
      <p:sp>
        <p:nvSpPr>
          <p:cNvPr id="31" name="Text Placeholder 33">
            <a:extLst>
              <a:ext uri="{FF2B5EF4-FFF2-40B4-BE49-F238E27FC236}">
                <a16:creationId xmlns:a16="http://schemas.microsoft.com/office/drawing/2014/main" id="{6BAF7F4A-0DA7-4168-8B17-3C68060A979C}"/>
              </a:ext>
            </a:extLst>
          </p:cNvPr>
          <p:cNvSpPr>
            <a:spLocks noGrp="1"/>
          </p:cNvSpPr>
          <p:nvPr>
            <p:ph type="body" sz="quarter" idx="36" hasCustomPrompt="1"/>
          </p:nvPr>
        </p:nvSpPr>
        <p:spPr>
          <a:xfrm>
            <a:off x="6846633" y="3494368"/>
            <a:ext cx="7200" cy="1260000"/>
          </a:xfrm>
          <a:solidFill>
            <a:schemeClr val="tx1"/>
          </a:solidFill>
        </p:spPr>
        <p:txBody>
          <a:bodyPr/>
          <a:lstStyle>
            <a:lvl1pPr>
              <a:defRPr/>
            </a:lvl1pPr>
          </a:lstStyle>
          <a:p>
            <a:pPr lvl="0"/>
            <a:r>
              <a:rPr lang="en-GB" dirty="0"/>
              <a:t> </a:t>
            </a:r>
          </a:p>
        </p:txBody>
      </p:sp>
      <p:sp>
        <p:nvSpPr>
          <p:cNvPr id="32" name="Text Placeholder 33">
            <a:extLst>
              <a:ext uri="{FF2B5EF4-FFF2-40B4-BE49-F238E27FC236}">
                <a16:creationId xmlns:a16="http://schemas.microsoft.com/office/drawing/2014/main" id="{EDF51C4C-A49D-4255-890C-04A2A7094794}"/>
              </a:ext>
            </a:extLst>
          </p:cNvPr>
          <p:cNvSpPr>
            <a:spLocks noGrp="1"/>
          </p:cNvSpPr>
          <p:nvPr>
            <p:ph type="body" sz="quarter" idx="37" hasCustomPrompt="1"/>
          </p:nvPr>
        </p:nvSpPr>
        <p:spPr>
          <a:xfrm>
            <a:off x="6846633" y="4981876"/>
            <a:ext cx="7200" cy="1260000"/>
          </a:xfrm>
          <a:solidFill>
            <a:schemeClr val="tx1"/>
          </a:solidFill>
        </p:spPr>
        <p:txBody>
          <a:bodyPr/>
          <a:lstStyle>
            <a:lvl1pPr>
              <a:defRPr/>
            </a:lvl1pPr>
          </a:lstStyle>
          <a:p>
            <a:pPr lvl="0"/>
            <a:r>
              <a:rPr lang="en-GB" dirty="0"/>
              <a:t> </a:t>
            </a:r>
          </a:p>
        </p:txBody>
      </p:sp>
      <p:pic>
        <p:nvPicPr>
          <p:cNvPr id="56" name="Picture 55" descr="A picture containing drawing&#10;&#10;Description automatically generated">
            <a:extLst>
              <a:ext uri="{FF2B5EF4-FFF2-40B4-BE49-F238E27FC236}">
                <a16:creationId xmlns:a16="http://schemas.microsoft.com/office/drawing/2014/main" id="{ED80A305-62F0-422C-ACB3-01219C18B1FA}"/>
              </a:ext>
            </a:extLst>
          </p:cNvPr>
          <p:cNvPicPr>
            <a:picLocks/>
          </p:cNvPicPr>
          <p:nvPr/>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Tree>
    <p:extLst>
      <p:ext uri="{BB962C8B-B14F-4D97-AF65-F5344CB8AC3E}">
        <p14:creationId xmlns:p14="http://schemas.microsoft.com/office/powerpoint/2010/main" val="248006576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Three Point &amp; Image">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1D5CC-0596-460C-B9B3-B3D2EFBB9BDA}"/>
              </a:ext>
            </a:extLst>
          </p:cNvPr>
          <p:cNvSpPr>
            <a:spLocks noGrp="1"/>
          </p:cNvSpPr>
          <p:nvPr>
            <p:ph type="title" hasCustomPrompt="1"/>
          </p:nvPr>
        </p:nvSpPr>
        <p:spPr>
          <a:xfrm>
            <a:off x="467287" y="733004"/>
            <a:ext cx="7791448" cy="751679"/>
          </a:xfrm>
        </p:spPr>
        <p:txBody>
          <a:bodyPr/>
          <a:lstStyle>
            <a:lvl1pPr>
              <a:defRPr sz="4800" b="0">
                <a:latin typeface="+mj-lt"/>
              </a:defRPr>
            </a:lvl1pPr>
          </a:lstStyle>
          <a:p>
            <a:r>
              <a:rPr lang="en-GB" dirty="0"/>
              <a:t>Your main outtake goes here</a:t>
            </a:r>
          </a:p>
        </p:txBody>
      </p:sp>
      <p:sp>
        <p:nvSpPr>
          <p:cNvPr id="4" name="Footer Placeholder 3">
            <a:extLst>
              <a:ext uri="{FF2B5EF4-FFF2-40B4-BE49-F238E27FC236}">
                <a16:creationId xmlns:a16="http://schemas.microsoft.com/office/drawing/2014/main" id="{405B3A63-F691-487C-9F52-1F0588FBA809}"/>
              </a:ext>
            </a:extLst>
          </p:cNvPr>
          <p:cNvSpPr>
            <a:spLocks noGrp="1"/>
          </p:cNvSpPr>
          <p:nvPr>
            <p:ph type="ftr" sz="quarter" idx="11"/>
          </p:nvPr>
        </p:nvSpPr>
        <p:spPr/>
        <p:txBody>
          <a:bodyPr/>
          <a:lstStyle/>
          <a:p>
            <a:endParaRPr lang="en-GB"/>
          </a:p>
        </p:txBody>
      </p:sp>
      <p:sp>
        <p:nvSpPr>
          <p:cNvPr id="8" name="Text Placeholder 2">
            <a:extLst>
              <a:ext uri="{FF2B5EF4-FFF2-40B4-BE49-F238E27FC236}">
                <a16:creationId xmlns:a16="http://schemas.microsoft.com/office/drawing/2014/main" id="{80FC173B-F920-43CB-A097-39996E1BA53E}"/>
              </a:ext>
            </a:extLst>
          </p:cNvPr>
          <p:cNvSpPr>
            <a:spLocks noGrp="1"/>
          </p:cNvSpPr>
          <p:nvPr>
            <p:ph type="body" sz="quarter" idx="13" hasCustomPrompt="1"/>
          </p:nvPr>
        </p:nvSpPr>
        <p:spPr>
          <a:xfrm>
            <a:off x="563329" y="4148106"/>
            <a:ext cx="2256631" cy="1257300"/>
          </a:xfrm>
        </p:spPr>
        <p:txBody>
          <a:bodyPr anchor="t"/>
          <a:lstStyle>
            <a:lvl1pPr>
              <a:defRPr sz="1600">
                <a:latin typeface="+mn-lt"/>
              </a:defRPr>
            </a:lvl1pPr>
            <a:lvl2pPr>
              <a:buClr>
                <a:schemeClr val="tx1"/>
              </a:buClr>
              <a:defRPr sz="1600">
                <a:latin typeface="+mn-lt"/>
              </a:defRPr>
            </a:lvl2pPr>
            <a:lvl3pPr>
              <a:buClr>
                <a:schemeClr val="tx2"/>
              </a:buClr>
              <a:defRPr sz="1400">
                <a:latin typeface="+mn-lt"/>
              </a:defRPr>
            </a:lvl3pPr>
            <a:lvl4pPr>
              <a:buClr>
                <a:schemeClr val="tx2"/>
              </a:buClr>
              <a:defRPr sz="1200">
                <a:latin typeface="+mn-lt"/>
              </a:defRPr>
            </a:lvl4pPr>
            <a:lvl5pPr>
              <a:buClr>
                <a:schemeClr val="tx2"/>
              </a:buClr>
              <a:defRPr sz="110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ext Placeholder 6">
            <a:extLst>
              <a:ext uri="{FF2B5EF4-FFF2-40B4-BE49-F238E27FC236}">
                <a16:creationId xmlns:a16="http://schemas.microsoft.com/office/drawing/2014/main" id="{AA958C2D-1AF3-43E3-B749-006495D1D164}"/>
              </a:ext>
            </a:extLst>
          </p:cNvPr>
          <p:cNvSpPr>
            <a:spLocks noGrp="1"/>
          </p:cNvSpPr>
          <p:nvPr>
            <p:ph type="body" sz="quarter" idx="17" hasCustomPrompt="1"/>
          </p:nvPr>
        </p:nvSpPr>
        <p:spPr>
          <a:xfrm>
            <a:off x="563329" y="3606769"/>
            <a:ext cx="1828006" cy="514350"/>
          </a:xfrm>
        </p:spPr>
        <p:txBody>
          <a:bodyPr anchor="t"/>
          <a:lstStyle>
            <a:lvl1pPr>
              <a:defRPr sz="1600" b="1">
                <a:solidFill>
                  <a:schemeClr val="accent3"/>
                </a:solidFill>
                <a:latin typeface="+mn-lt"/>
              </a:defRPr>
            </a:lvl1pPr>
            <a:lvl2pPr>
              <a:defRPr sz="1600" b="1">
                <a:solidFill>
                  <a:schemeClr val="accent3"/>
                </a:solidFill>
                <a:latin typeface="+mj-lt"/>
              </a:defRPr>
            </a:lvl2pPr>
            <a:lvl3pPr>
              <a:defRPr sz="1400" b="1">
                <a:solidFill>
                  <a:schemeClr val="accent3"/>
                </a:solidFill>
                <a:latin typeface="+mj-lt"/>
              </a:defRPr>
            </a:lvl3pPr>
            <a:lvl4pPr>
              <a:defRPr sz="1200" b="1">
                <a:solidFill>
                  <a:schemeClr val="accent3"/>
                </a:solidFill>
                <a:latin typeface="+mj-lt"/>
              </a:defRPr>
            </a:lvl4pPr>
            <a:lvl5pPr>
              <a:defRPr sz="1100" b="1">
                <a:solidFill>
                  <a:schemeClr val="accent3"/>
                </a:solidFill>
                <a:latin typeface="+mj-lt"/>
              </a:defRPr>
            </a:lvl5pPr>
          </a:lstStyle>
          <a:p>
            <a:pPr lvl="0"/>
            <a:r>
              <a:rPr lang="en-US" dirty="0"/>
              <a:t>Click to insert title</a:t>
            </a:r>
            <a:endParaRPr lang="en-GB" dirty="0"/>
          </a:p>
        </p:txBody>
      </p:sp>
      <p:sp>
        <p:nvSpPr>
          <p:cNvPr id="10" name="Picture Placeholder 24">
            <a:extLst>
              <a:ext uri="{FF2B5EF4-FFF2-40B4-BE49-F238E27FC236}">
                <a16:creationId xmlns:a16="http://schemas.microsoft.com/office/drawing/2014/main" id="{A9319CCA-FA22-4588-9913-C76675346470}"/>
              </a:ext>
            </a:extLst>
          </p:cNvPr>
          <p:cNvSpPr>
            <a:spLocks noGrp="1"/>
          </p:cNvSpPr>
          <p:nvPr>
            <p:ph type="pic" sz="quarter" idx="25" hasCustomPrompt="1"/>
          </p:nvPr>
        </p:nvSpPr>
        <p:spPr>
          <a:xfrm>
            <a:off x="631781" y="1969615"/>
            <a:ext cx="1473804" cy="1473804"/>
          </a:xfrm>
          <a:prstGeom prst="ellipse">
            <a:avLst/>
          </a:prstGeom>
        </p:spPr>
        <p:txBody>
          <a:bodyPr anchor="ctr"/>
          <a:lstStyle>
            <a:lvl1pPr algn="ctr">
              <a:defRPr/>
            </a:lvl1pPr>
          </a:lstStyle>
          <a:p>
            <a:r>
              <a:rPr lang="en-GB" dirty="0"/>
              <a:t>Click to insert image</a:t>
            </a:r>
          </a:p>
        </p:txBody>
      </p:sp>
      <p:sp>
        <p:nvSpPr>
          <p:cNvPr id="11" name="Text Placeholder 2">
            <a:extLst>
              <a:ext uri="{FF2B5EF4-FFF2-40B4-BE49-F238E27FC236}">
                <a16:creationId xmlns:a16="http://schemas.microsoft.com/office/drawing/2014/main" id="{2B3E639A-15A9-4AFC-A5AD-4AA6EFA583B5}"/>
              </a:ext>
            </a:extLst>
          </p:cNvPr>
          <p:cNvSpPr>
            <a:spLocks noGrp="1"/>
          </p:cNvSpPr>
          <p:nvPr>
            <p:ph type="body" sz="quarter" idx="26" hasCustomPrompt="1"/>
          </p:nvPr>
        </p:nvSpPr>
        <p:spPr>
          <a:xfrm>
            <a:off x="3264648" y="4148106"/>
            <a:ext cx="2256631" cy="1257300"/>
          </a:xfrm>
        </p:spPr>
        <p:txBody>
          <a:bodyPr anchor="t"/>
          <a:lstStyle>
            <a:lvl1pPr>
              <a:defRPr sz="1600">
                <a:latin typeface="+mn-lt"/>
              </a:defRPr>
            </a:lvl1pPr>
            <a:lvl2pPr>
              <a:buClr>
                <a:schemeClr val="tx1"/>
              </a:buClr>
              <a:defRPr sz="1600">
                <a:latin typeface="+mn-lt"/>
              </a:defRPr>
            </a:lvl2pPr>
            <a:lvl3pPr>
              <a:buClr>
                <a:schemeClr val="tx2"/>
              </a:buClr>
              <a:defRPr sz="1400">
                <a:latin typeface="+mn-lt"/>
              </a:defRPr>
            </a:lvl3pPr>
            <a:lvl4pPr>
              <a:buClr>
                <a:schemeClr val="tx2"/>
              </a:buClr>
              <a:defRPr sz="1200">
                <a:latin typeface="+mn-lt"/>
              </a:defRPr>
            </a:lvl4pPr>
            <a:lvl5pPr>
              <a:buClr>
                <a:schemeClr val="tx2"/>
              </a:buClr>
              <a:defRPr sz="110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Text Placeholder 6">
            <a:extLst>
              <a:ext uri="{FF2B5EF4-FFF2-40B4-BE49-F238E27FC236}">
                <a16:creationId xmlns:a16="http://schemas.microsoft.com/office/drawing/2014/main" id="{9F256502-CB9F-4CCF-AE7A-588CABC360B4}"/>
              </a:ext>
            </a:extLst>
          </p:cNvPr>
          <p:cNvSpPr>
            <a:spLocks noGrp="1"/>
          </p:cNvSpPr>
          <p:nvPr>
            <p:ph type="body" sz="quarter" idx="27" hasCustomPrompt="1"/>
          </p:nvPr>
        </p:nvSpPr>
        <p:spPr>
          <a:xfrm>
            <a:off x="3264648" y="3606769"/>
            <a:ext cx="1828006" cy="514350"/>
          </a:xfrm>
        </p:spPr>
        <p:txBody>
          <a:bodyPr anchor="t"/>
          <a:lstStyle>
            <a:lvl1pPr>
              <a:defRPr sz="1600" b="1">
                <a:solidFill>
                  <a:schemeClr val="accent3"/>
                </a:solidFill>
                <a:latin typeface="+mn-lt"/>
              </a:defRPr>
            </a:lvl1pPr>
            <a:lvl2pPr>
              <a:defRPr sz="1600" b="1">
                <a:solidFill>
                  <a:schemeClr val="accent3"/>
                </a:solidFill>
                <a:latin typeface="+mj-lt"/>
              </a:defRPr>
            </a:lvl2pPr>
            <a:lvl3pPr>
              <a:defRPr sz="1400" b="1">
                <a:solidFill>
                  <a:schemeClr val="accent3"/>
                </a:solidFill>
                <a:latin typeface="+mj-lt"/>
              </a:defRPr>
            </a:lvl3pPr>
            <a:lvl4pPr>
              <a:defRPr sz="1200" b="1">
                <a:solidFill>
                  <a:schemeClr val="accent3"/>
                </a:solidFill>
                <a:latin typeface="+mj-lt"/>
              </a:defRPr>
            </a:lvl4pPr>
            <a:lvl5pPr>
              <a:defRPr sz="1100" b="1">
                <a:solidFill>
                  <a:schemeClr val="accent3"/>
                </a:solidFill>
                <a:latin typeface="+mj-lt"/>
              </a:defRPr>
            </a:lvl5pPr>
          </a:lstStyle>
          <a:p>
            <a:pPr lvl="0"/>
            <a:r>
              <a:rPr lang="en-US" dirty="0"/>
              <a:t>Click to insert title</a:t>
            </a:r>
            <a:endParaRPr lang="en-GB" dirty="0"/>
          </a:p>
        </p:txBody>
      </p:sp>
      <p:sp>
        <p:nvSpPr>
          <p:cNvPr id="13" name="Picture Placeholder 24">
            <a:extLst>
              <a:ext uri="{FF2B5EF4-FFF2-40B4-BE49-F238E27FC236}">
                <a16:creationId xmlns:a16="http://schemas.microsoft.com/office/drawing/2014/main" id="{AD32BA33-0C79-4C8D-810B-B1368AD31028}"/>
              </a:ext>
            </a:extLst>
          </p:cNvPr>
          <p:cNvSpPr>
            <a:spLocks noGrp="1"/>
          </p:cNvSpPr>
          <p:nvPr>
            <p:ph type="pic" sz="quarter" idx="28" hasCustomPrompt="1"/>
          </p:nvPr>
        </p:nvSpPr>
        <p:spPr>
          <a:xfrm>
            <a:off x="3333100" y="1969615"/>
            <a:ext cx="1473804" cy="1473804"/>
          </a:xfrm>
          <a:prstGeom prst="ellipse">
            <a:avLst/>
          </a:prstGeom>
        </p:spPr>
        <p:txBody>
          <a:bodyPr anchor="ctr"/>
          <a:lstStyle>
            <a:lvl1pPr algn="ctr">
              <a:defRPr/>
            </a:lvl1pPr>
          </a:lstStyle>
          <a:p>
            <a:r>
              <a:rPr lang="en-GB" dirty="0"/>
              <a:t>Click to insert image</a:t>
            </a:r>
          </a:p>
        </p:txBody>
      </p:sp>
      <p:sp>
        <p:nvSpPr>
          <p:cNvPr id="14" name="Text Placeholder 2">
            <a:extLst>
              <a:ext uri="{FF2B5EF4-FFF2-40B4-BE49-F238E27FC236}">
                <a16:creationId xmlns:a16="http://schemas.microsoft.com/office/drawing/2014/main" id="{16FFE04F-FCA2-40E3-A1A8-0B4A8BB4488F}"/>
              </a:ext>
            </a:extLst>
          </p:cNvPr>
          <p:cNvSpPr>
            <a:spLocks noGrp="1"/>
          </p:cNvSpPr>
          <p:nvPr>
            <p:ph type="body" sz="quarter" idx="29" hasCustomPrompt="1"/>
          </p:nvPr>
        </p:nvSpPr>
        <p:spPr>
          <a:xfrm>
            <a:off x="5965967" y="4148106"/>
            <a:ext cx="2256631" cy="1257300"/>
          </a:xfrm>
        </p:spPr>
        <p:txBody>
          <a:bodyPr anchor="t"/>
          <a:lstStyle>
            <a:lvl1pPr>
              <a:defRPr sz="1600">
                <a:latin typeface="+mn-lt"/>
              </a:defRPr>
            </a:lvl1pPr>
            <a:lvl2pPr>
              <a:buClr>
                <a:schemeClr val="tx1"/>
              </a:buClr>
              <a:defRPr sz="1600">
                <a:latin typeface="+mn-lt"/>
              </a:defRPr>
            </a:lvl2pPr>
            <a:lvl3pPr>
              <a:buClr>
                <a:schemeClr val="tx2"/>
              </a:buClr>
              <a:defRPr sz="1400">
                <a:latin typeface="+mn-lt"/>
              </a:defRPr>
            </a:lvl3pPr>
            <a:lvl4pPr>
              <a:buClr>
                <a:schemeClr val="tx2"/>
              </a:buClr>
              <a:defRPr sz="1200">
                <a:latin typeface="+mn-lt"/>
              </a:defRPr>
            </a:lvl4pPr>
            <a:lvl5pPr>
              <a:buClr>
                <a:schemeClr val="tx2"/>
              </a:buClr>
              <a:defRPr sz="110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Text Placeholder 6">
            <a:extLst>
              <a:ext uri="{FF2B5EF4-FFF2-40B4-BE49-F238E27FC236}">
                <a16:creationId xmlns:a16="http://schemas.microsoft.com/office/drawing/2014/main" id="{D3BEAE02-692C-467B-8ED5-81B9C639D600}"/>
              </a:ext>
            </a:extLst>
          </p:cNvPr>
          <p:cNvSpPr>
            <a:spLocks noGrp="1"/>
          </p:cNvSpPr>
          <p:nvPr>
            <p:ph type="body" sz="quarter" idx="30" hasCustomPrompt="1"/>
          </p:nvPr>
        </p:nvSpPr>
        <p:spPr>
          <a:xfrm>
            <a:off x="5965967" y="3606769"/>
            <a:ext cx="1828006" cy="514350"/>
          </a:xfrm>
        </p:spPr>
        <p:txBody>
          <a:bodyPr anchor="t"/>
          <a:lstStyle>
            <a:lvl1pPr>
              <a:defRPr sz="1600" b="1">
                <a:solidFill>
                  <a:schemeClr val="accent3"/>
                </a:solidFill>
                <a:latin typeface="+mn-lt"/>
              </a:defRPr>
            </a:lvl1pPr>
            <a:lvl2pPr>
              <a:defRPr sz="1600" b="1">
                <a:solidFill>
                  <a:schemeClr val="accent3"/>
                </a:solidFill>
                <a:latin typeface="+mj-lt"/>
              </a:defRPr>
            </a:lvl2pPr>
            <a:lvl3pPr>
              <a:defRPr sz="1400" b="1">
                <a:solidFill>
                  <a:schemeClr val="accent3"/>
                </a:solidFill>
                <a:latin typeface="+mj-lt"/>
              </a:defRPr>
            </a:lvl3pPr>
            <a:lvl4pPr>
              <a:defRPr sz="1200" b="1">
                <a:solidFill>
                  <a:schemeClr val="accent3"/>
                </a:solidFill>
                <a:latin typeface="+mj-lt"/>
              </a:defRPr>
            </a:lvl4pPr>
            <a:lvl5pPr>
              <a:defRPr sz="1100" b="1">
                <a:solidFill>
                  <a:schemeClr val="accent3"/>
                </a:solidFill>
                <a:latin typeface="+mj-lt"/>
              </a:defRPr>
            </a:lvl5pPr>
          </a:lstStyle>
          <a:p>
            <a:pPr lvl="0"/>
            <a:r>
              <a:rPr lang="en-US" dirty="0"/>
              <a:t>Click to insert title</a:t>
            </a:r>
            <a:endParaRPr lang="en-GB" dirty="0"/>
          </a:p>
        </p:txBody>
      </p:sp>
      <p:sp>
        <p:nvSpPr>
          <p:cNvPr id="16" name="Picture Placeholder 24">
            <a:extLst>
              <a:ext uri="{FF2B5EF4-FFF2-40B4-BE49-F238E27FC236}">
                <a16:creationId xmlns:a16="http://schemas.microsoft.com/office/drawing/2014/main" id="{8FD76114-E041-4E1F-A927-A8D685C43AEA}"/>
              </a:ext>
            </a:extLst>
          </p:cNvPr>
          <p:cNvSpPr>
            <a:spLocks noGrp="1"/>
          </p:cNvSpPr>
          <p:nvPr>
            <p:ph type="pic" sz="quarter" idx="31" hasCustomPrompt="1"/>
          </p:nvPr>
        </p:nvSpPr>
        <p:spPr>
          <a:xfrm>
            <a:off x="6034419" y="1969615"/>
            <a:ext cx="1473804" cy="1473804"/>
          </a:xfrm>
          <a:prstGeom prst="ellipse">
            <a:avLst/>
          </a:prstGeom>
        </p:spPr>
        <p:txBody>
          <a:bodyPr anchor="ctr"/>
          <a:lstStyle>
            <a:lvl1pPr algn="ctr">
              <a:defRPr/>
            </a:lvl1pPr>
          </a:lstStyle>
          <a:p>
            <a:r>
              <a:rPr lang="en-GB" dirty="0"/>
              <a:t>Click to insert image</a:t>
            </a:r>
          </a:p>
        </p:txBody>
      </p:sp>
      <p:sp>
        <p:nvSpPr>
          <p:cNvPr id="41" name="Picture Placeholder 40">
            <a:extLst>
              <a:ext uri="{FF2B5EF4-FFF2-40B4-BE49-F238E27FC236}">
                <a16:creationId xmlns:a16="http://schemas.microsoft.com/office/drawing/2014/main" id="{B5455DF4-1EDA-4AA0-89CB-AEBC7ED8677C}"/>
              </a:ext>
            </a:extLst>
          </p:cNvPr>
          <p:cNvSpPr>
            <a:spLocks noGrp="1"/>
          </p:cNvSpPr>
          <p:nvPr>
            <p:ph type="pic" sz="quarter" idx="32" hasCustomPrompt="1"/>
          </p:nvPr>
        </p:nvSpPr>
        <p:spPr>
          <a:xfrm>
            <a:off x="8519508" y="0"/>
            <a:ext cx="3672492" cy="6857999"/>
          </a:xfrm>
          <a:custGeom>
            <a:avLst/>
            <a:gdLst>
              <a:gd name="connsiteX0" fmla="*/ 2845170 w 3672492"/>
              <a:gd name="connsiteY0" fmla="*/ 0 h 6857999"/>
              <a:gd name="connsiteX1" fmla="*/ 3672492 w 3672492"/>
              <a:gd name="connsiteY1" fmla="*/ 0 h 6857999"/>
              <a:gd name="connsiteX2" fmla="*/ 3672492 w 3672492"/>
              <a:gd name="connsiteY2" fmla="*/ 1282577 h 6857999"/>
              <a:gd name="connsiteX3" fmla="*/ 3535461 w 3672492"/>
              <a:gd name="connsiteY3" fmla="*/ 1378145 h 6857999"/>
              <a:gd name="connsiteX4" fmla="*/ 3361339 w 3672492"/>
              <a:gd name="connsiteY4" fmla="*/ 1523742 h 6857999"/>
              <a:gd name="connsiteX5" fmla="*/ 3195970 w 3672492"/>
              <a:gd name="connsiteY5" fmla="*/ 5182697 h 6857999"/>
              <a:gd name="connsiteX6" fmla="*/ 3586859 w 3672492"/>
              <a:gd name="connsiteY6" fmla="*/ 5532576 h 6857999"/>
              <a:gd name="connsiteX7" fmla="*/ 3672492 w 3672492"/>
              <a:gd name="connsiteY7" fmla="*/ 5588544 h 6857999"/>
              <a:gd name="connsiteX8" fmla="*/ 3672492 w 3672492"/>
              <a:gd name="connsiteY8" fmla="*/ 6857999 h 6857999"/>
              <a:gd name="connsiteX9" fmla="*/ 1337802 w 3672492"/>
              <a:gd name="connsiteY9" fmla="*/ 6857999 h 6857999"/>
              <a:gd name="connsiteX10" fmla="*/ 1274221 w 3672492"/>
              <a:gd name="connsiteY10" fmla="*/ 6790282 h 6857999"/>
              <a:gd name="connsiteX11" fmla="*/ 630476 w 3672492"/>
              <a:gd name="connsiteY11" fmla="*/ 930359 h 6857999"/>
              <a:gd name="connsiteX12" fmla="*/ 749336 w 3672492"/>
              <a:gd name="connsiteY12" fmla="*/ 725320 h 6857999"/>
              <a:gd name="connsiteX13" fmla="*/ 1076250 w 3672492"/>
              <a:gd name="connsiteY13" fmla="*/ 670843 h 6857999"/>
              <a:gd name="connsiteX14" fmla="*/ 2808550 w 3672492"/>
              <a:gd name="connsiteY14" fmla="*/ 22044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672492" h="6857999">
                <a:moveTo>
                  <a:pt x="2845170" y="0"/>
                </a:moveTo>
                <a:lnTo>
                  <a:pt x="3672492" y="0"/>
                </a:lnTo>
                <a:lnTo>
                  <a:pt x="3672492" y="1282577"/>
                </a:lnTo>
                <a:lnTo>
                  <a:pt x="3535461" y="1378145"/>
                </a:lnTo>
                <a:cubicBezTo>
                  <a:pt x="3475524" y="1423955"/>
                  <a:pt x="3417417" y="1472514"/>
                  <a:pt x="3361339" y="1523742"/>
                </a:cubicBezTo>
                <a:cubicBezTo>
                  <a:pt x="2305280" y="2488470"/>
                  <a:pt x="2231241" y="4126640"/>
                  <a:pt x="3195970" y="5182697"/>
                </a:cubicBezTo>
                <a:cubicBezTo>
                  <a:pt x="3316561" y="5314704"/>
                  <a:pt x="3447675" y="5431368"/>
                  <a:pt x="3586859" y="5532576"/>
                </a:cubicBezTo>
                <a:lnTo>
                  <a:pt x="3672492" y="5588544"/>
                </a:lnTo>
                <a:lnTo>
                  <a:pt x="3672492" y="6857999"/>
                </a:lnTo>
                <a:lnTo>
                  <a:pt x="1337802" y="6857999"/>
                </a:lnTo>
                <a:lnTo>
                  <a:pt x="1274221" y="6790282"/>
                </a:lnTo>
                <a:cubicBezTo>
                  <a:pt x="-188181" y="5120120"/>
                  <a:pt x="-376500" y="2770831"/>
                  <a:pt x="630476" y="930359"/>
                </a:cubicBezTo>
                <a:lnTo>
                  <a:pt x="749336" y="725320"/>
                </a:lnTo>
                <a:lnTo>
                  <a:pt x="1076250" y="670843"/>
                </a:lnTo>
                <a:cubicBezTo>
                  <a:pt x="1692115" y="547305"/>
                  <a:pt x="2274686" y="325661"/>
                  <a:pt x="2808550" y="22044"/>
                </a:cubicBezTo>
                <a:close/>
              </a:path>
            </a:pathLst>
          </a:custGeom>
        </p:spPr>
        <p:txBody>
          <a:bodyPr wrap="square" anchor="ctr">
            <a:noAutofit/>
          </a:bodyPr>
          <a:lstStyle>
            <a:lvl1pPr algn="ctr">
              <a:defRPr/>
            </a:lvl1pPr>
          </a:lstStyle>
          <a:p>
            <a:r>
              <a:rPr lang="en-GB" dirty="0"/>
              <a:t>Click to insert image</a:t>
            </a:r>
          </a:p>
        </p:txBody>
      </p:sp>
      <p:sp>
        <p:nvSpPr>
          <p:cNvPr id="5" name="Slide Number Placeholder 4">
            <a:extLst>
              <a:ext uri="{FF2B5EF4-FFF2-40B4-BE49-F238E27FC236}">
                <a16:creationId xmlns:a16="http://schemas.microsoft.com/office/drawing/2014/main" id="{3A43D922-24C8-4357-8A3C-D9C42B601ECC}"/>
              </a:ext>
            </a:extLst>
          </p:cNvPr>
          <p:cNvSpPr>
            <a:spLocks noGrp="1"/>
          </p:cNvSpPr>
          <p:nvPr>
            <p:ph type="sldNum" sz="quarter" idx="12"/>
          </p:nvPr>
        </p:nvSpPr>
        <p:spPr/>
        <p:txBody>
          <a:bodyPr/>
          <a:lstStyle/>
          <a:p>
            <a:fld id="{21F79131-C817-4EAF-B3BC-6511779B5E04}" type="slidenum">
              <a:rPr lang="en-GB" smtClean="0"/>
              <a:pPr/>
              <a:t>‹#›</a:t>
            </a:fld>
            <a:endParaRPr lang="en-GB" dirty="0"/>
          </a:p>
        </p:txBody>
      </p:sp>
      <p:sp>
        <p:nvSpPr>
          <p:cNvPr id="29" name="Freeform: Shape 28">
            <a:extLst>
              <a:ext uri="{FF2B5EF4-FFF2-40B4-BE49-F238E27FC236}">
                <a16:creationId xmlns:a16="http://schemas.microsoft.com/office/drawing/2014/main" id="{CAA65EA2-2D19-4354-8946-42BAC22E0454}"/>
              </a:ext>
            </a:extLst>
          </p:cNvPr>
          <p:cNvSpPr/>
          <p:nvPr/>
        </p:nvSpPr>
        <p:spPr>
          <a:xfrm rot="10800000">
            <a:off x="5544457" y="-4"/>
            <a:ext cx="5820228" cy="783773"/>
          </a:xfrm>
          <a:custGeom>
            <a:avLst/>
            <a:gdLst>
              <a:gd name="connsiteX0" fmla="*/ 3518559 w 7037118"/>
              <a:gd name="connsiteY0" fmla="*/ 0 h 538955"/>
              <a:gd name="connsiteX1" fmla="*/ 6992833 w 7037118"/>
              <a:gd name="connsiteY1" fmla="*/ 523794 h 538955"/>
              <a:gd name="connsiteX2" fmla="*/ 7037118 w 7037118"/>
              <a:gd name="connsiteY2" fmla="*/ 538955 h 538955"/>
              <a:gd name="connsiteX3" fmla="*/ 0 w 7037118"/>
              <a:gd name="connsiteY3" fmla="*/ 538955 h 538955"/>
              <a:gd name="connsiteX4" fmla="*/ 44285 w 7037118"/>
              <a:gd name="connsiteY4" fmla="*/ 523794 h 538955"/>
              <a:gd name="connsiteX5" fmla="*/ 3518559 w 7037118"/>
              <a:gd name="connsiteY5" fmla="*/ 0 h 538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37118" h="538955">
                <a:moveTo>
                  <a:pt x="3518559" y="0"/>
                </a:moveTo>
                <a:cubicBezTo>
                  <a:pt x="4776525" y="0"/>
                  <a:pt x="5960059" y="189747"/>
                  <a:pt x="6992833" y="523794"/>
                </a:cubicBezTo>
                <a:lnTo>
                  <a:pt x="7037118" y="538955"/>
                </a:lnTo>
                <a:lnTo>
                  <a:pt x="0" y="538955"/>
                </a:lnTo>
                <a:lnTo>
                  <a:pt x="44285" y="523794"/>
                </a:lnTo>
                <a:cubicBezTo>
                  <a:pt x="1077059" y="189747"/>
                  <a:pt x="2260593" y="0"/>
                  <a:pt x="3518559"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Tree>
    <p:extLst>
      <p:ext uri="{BB962C8B-B14F-4D97-AF65-F5344CB8AC3E}">
        <p14:creationId xmlns:p14="http://schemas.microsoft.com/office/powerpoint/2010/main" val="53793050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hree Point Teal 1">
    <p:bg>
      <p:bgPr>
        <a:solidFill>
          <a:schemeClr val="accent2"/>
        </a:solidFill>
        <a:effectLst/>
      </p:bgPr>
    </p:bg>
    <p:spTree>
      <p:nvGrpSpPr>
        <p:cNvPr id="1" name=""/>
        <p:cNvGrpSpPr/>
        <p:nvPr/>
      </p:nvGrpSpPr>
      <p:grpSpPr>
        <a:xfrm>
          <a:off x="0" y="0"/>
          <a:ext cx="0" cy="0"/>
          <a:chOff x="0" y="0"/>
          <a:chExt cx="0" cy="0"/>
        </a:xfrm>
      </p:grpSpPr>
      <p:sp>
        <p:nvSpPr>
          <p:cNvPr id="45" name="Freeform: Shape 44">
            <a:extLst>
              <a:ext uri="{FF2B5EF4-FFF2-40B4-BE49-F238E27FC236}">
                <a16:creationId xmlns:a16="http://schemas.microsoft.com/office/drawing/2014/main" id="{3CF1860D-89E9-4443-BDCB-9276B41B438C}"/>
              </a:ext>
            </a:extLst>
          </p:cNvPr>
          <p:cNvSpPr/>
          <p:nvPr/>
        </p:nvSpPr>
        <p:spPr>
          <a:xfrm>
            <a:off x="8520398" y="0"/>
            <a:ext cx="3671602" cy="6857999"/>
          </a:xfrm>
          <a:custGeom>
            <a:avLst/>
            <a:gdLst>
              <a:gd name="connsiteX0" fmla="*/ 1289484 w 3671602"/>
              <a:gd name="connsiteY0" fmla="*/ 0 h 6857999"/>
              <a:gd name="connsiteX1" fmla="*/ 3671602 w 3671602"/>
              <a:gd name="connsiteY1" fmla="*/ 0 h 6857999"/>
              <a:gd name="connsiteX2" fmla="*/ 3671602 w 3671602"/>
              <a:gd name="connsiteY2" fmla="*/ 1282578 h 6857999"/>
              <a:gd name="connsiteX3" fmla="*/ 3534572 w 3671602"/>
              <a:gd name="connsiteY3" fmla="*/ 1378145 h 6857999"/>
              <a:gd name="connsiteX4" fmla="*/ 3360450 w 3671602"/>
              <a:gd name="connsiteY4" fmla="*/ 1523742 h 6857999"/>
              <a:gd name="connsiteX5" fmla="*/ 3195081 w 3671602"/>
              <a:gd name="connsiteY5" fmla="*/ 5182697 h 6857999"/>
              <a:gd name="connsiteX6" fmla="*/ 3585970 w 3671602"/>
              <a:gd name="connsiteY6" fmla="*/ 5532576 h 6857999"/>
              <a:gd name="connsiteX7" fmla="*/ 3671602 w 3671602"/>
              <a:gd name="connsiteY7" fmla="*/ 5588544 h 6857999"/>
              <a:gd name="connsiteX8" fmla="*/ 3671602 w 3671602"/>
              <a:gd name="connsiteY8" fmla="*/ 6857999 h 6857999"/>
              <a:gd name="connsiteX9" fmla="*/ 1336913 w 3671602"/>
              <a:gd name="connsiteY9" fmla="*/ 6857999 h 6857999"/>
              <a:gd name="connsiteX10" fmla="*/ 1273332 w 3671602"/>
              <a:gd name="connsiteY10" fmla="*/ 6790282 h 6857999"/>
              <a:gd name="connsiteX11" fmla="*/ 1103954 w 3671602"/>
              <a:gd name="connsiteY11" fmla="*/ 6586679 h 6857999"/>
              <a:gd name="connsiteX12" fmla="*/ 1042161 w 3671602"/>
              <a:gd name="connsiteY12" fmla="*/ 6504249 h 6857999"/>
              <a:gd name="connsiteX13" fmla="*/ 1014043 w 3671602"/>
              <a:gd name="connsiteY13" fmla="*/ 6469458 h 6857999"/>
              <a:gd name="connsiteX14" fmla="*/ 992387 w 3671602"/>
              <a:gd name="connsiteY14" fmla="*/ 6437854 h 6857999"/>
              <a:gd name="connsiteX15" fmla="*/ 946778 w 3671602"/>
              <a:gd name="connsiteY15" fmla="*/ 6377012 h 6857999"/>
              <a:gd name="connsiteX16" fmla="*/ 801772 w 3671602"/>
              <a:gd name="connsiteY16" fmla="*/ 6161738 h 6857999"/>
              <a:gd name="connsiteX17" fmla="*/ 791380 w 3671602"/>
              <a:gd name="connsiteY17" fmla="*/ 6144499 h 6857999"/>
              <a:gd name="connsiteX18" fmla="*/ 784500 w 3671602"/>
              <a:gd name="connsiteY18" fmla="*/ 6134458 h 6857999"/>
              <a:gd name="connsiteX19" fmla="*/ 767104 w 3671602"/>
              <a:gd name="connsiteY19" fmla="*/ 6104225 h 6857999"/>
              <a:gd name="connsiteX20" fmla="*/ 668906 w 3671602"/>
              <a:gd name="connsiteY20" fmla="*/ 5941313 h 6857999"/>
              <a:gd name="connsiteX21" fmla="*/ 607539 w 3671602"/>
              <a:gd name="connsiteY21" fmla="*/ 5826909 h 6857999"/>
              <a:gd name="connsiteX22" fmla="*/ 584588 w 3671602"/>
              <a:gd name="connsiteY22" fmla="*/ 5787020 h 6857999"/>
              <a:gd name="connsiteX23" fmla="*/ 572380 w 3671602"/>
              <a:gd name="connsiteY23" fmla="*/ 5761363 h 6857999"/>
              <a:gd name="connsiteX24" fmla="*/ 548151 w 3671602"/>
              <a:gd name="connsiteY24" fmla="*/ 5716193 h 6857999"/>
              <a:gd name="connsiteX25" fmla="*/ 439475 w 3671602"/>
              <a:gd name="connsiteY25" fmla="*/ 5486834 h 6857999"/>
              <a:gd name="connsiteX26" fmla="*/ 424029 w 3671602"/>
              <a:gd name="connsiteY26" fmla="*/ 5449564 h 6857999"/>
              <a:gd name="connsiteX27" fmla="*/ 414190 w 3671602"/>
              <a:gd name="connsiteY27" fmla="*/ 5428886 h 6857999"/>
              <a:gd name="connsiteX28" fmla="*/ 398141 w 3671602"/>
              <a:gd name="connsiteY28" fmla="*/ 5387102 h 6857999"/>
              <a:gd name="connsiteX29" fmla="*/ 342849 w 3671602"/>
              <a:gd name="connsiteY29" fmla="*/ 5253693 h 6857999"/>
              <a:gd name="connsiteX30" fmla="*/ 287760 w 3671602"/>
              <a:gd name="connsiteY30" fmla="*/ 5099723 h 6857999"/>
              <a:gd name="connsiteX31" fmla="*/ 273192 w 3671602"/>
              <a:gd name="connsiteY31" fmla="*/ 5061796 h 6857999"/>
              <a:gd name="connsiteX32" fmla="*/ 268175 w 3671602"/>
              <a:gd name="connsiteY32" fmla="*/ 5044984 h 6857999"/>
              <a:gd name="connsiteX33" fmla="*/ 258243 w 3671602"/>
              <a:gd name="connsiteY33" fmla="*/ 5017225 h 6857999"/>
              <a:gd name="connsiteX34" fmla="*/ 185626 w 3671602"/>
              <a:gd name="connsiteY34" fmla="*/ 4777887 h 6857999"/>
              <a:gd name="connsiteX35" fmla="*/ 170675 w 3671602"/>
              <a:gd name="connsiteY35" fmla="*/ 4718302 h 6857999"/>
              <a:gd name="connsiteX36" fmla="*/ 161479 w 3671602"/>
              <a:gd name="connsiteY36" fmla="*/ 4687489 h 6857999"/>
              <a:gd name="connsiteX37" fmla="*/ 151992 w 3671602"/>
              <a:gd name="connsiteY37" fmla="*/ 4643842 h 6857999"/>
              <a:gd name="connsiteX38" fmla="*/ 124967 w 3671602"/>
              <a:gd name="connsiteY38" fmla="*/ 4536135 h 6857999"/>
              <a:gd name="connsiteX39" fmla="*/ 83417 w 3671602"/>
              <a:gd name="connsiteY39" fmla="*/ 4328332 h 6857999"/>
              <a:gd name="connsiteX40" fmla="*/ 78934 w 3671602"/>
              <a:gd name="connsiteY40" fmla="*/ 4307706 h 6857999"/>
              <a:gd name="connsiteX41" fmla="*/ 78106 w 3671602"/>
              <a:gd name="connsiteY41" fmla="*/ 4301772 h 6857999"/>
              <a:gd name="connsiteX42" fmla="*/ 76237 w 3671602"/>
              <a:gd name="connsiteY42" fmla="*/ 4292425 h 6857999"/>
              <a:gd name="connsiteX43" fmla="*/ 39406 w 3671602"/>
              <a:gd name="connsiteY43" fmla="*/ 4047213 h 6857999"/>
              <a:gd name="connsiteX44" fmla="*/ 30905 w 3671602"/>
              <a:gd name="connsiteY44" fmla="*/ 3963347 h 6857999"/>
              <a:gd name="connsiteX45" fmla="*/ 25443 w 3671602"/>
              <a:gd name="connsiteY45" fmla="*/ 3924187 h 6857999"/>
              <a:gd name="connsiteX46" fmla="*/ 22921 w 3671602"/>
              <a:gd name="connsiteY46" fmla="*/ 3884587 h 6857999"/>
              <a:gd name="connsiteX47" fmla="*/ 14443 w 3671602"/>
              <a:gd name="connsiteY47" fmla="*/ 3800955 h 6857999"/>
              <a:gd name="connsiteX48" fmla="*/ 1318 w 3671602"/>
              <a:gd name="connsiteY48" fmla="*/ 3554109 h 6857999"/>
              <a:gd name="connsiteX49" fmla="*/ 1267 w 3671602"/>
              <a:gd name="connsiteY49" fmla="*/ 3544596 h 6857999"/>
              <a:gd name="connsiteX50" fmla="*/ 890 w 3671602"/>
              <a:gd name="connsiteY50" fmla="*/ 3538672 h 6857999"/>
              <a:gd name="connsiteX51" fmla="*/ 1123 w 3671602"/>
              <a:gd name="connsiteY51" fmla="*/ 3517596 h 6857999"/>
              <a:gd name="connsiteX52" fmla="*/ 0 w 3671602"/>
              <a:gd name="connsiteY52" fmla="*/ 3307129 h 6857999"/>
              <a:gd name="connsiteX53" fmla="*/ 4671 w 3671602"/>
              <a:gd name="connsiteY53" fmla="*/ 3196973 h 6857999"/>
              <a:gd name="connsiteX54" fmla="*/ 5159 w 3671602"/>
              <a:gd name="connsiteY54" fmla="*/ 3152903 h 6857999"/>
              <a:gd name="connsiteX55" fmla="*/ 7889 w 3671602"/>
              <a:gd name="connsiteY55" fmla="*/ 3121083 h 6857999"/>
              <a:gd name="connsiteX56" fmla="*/ 10460 w 3671602"/>
              <a:gd name="connsiteY56" fmla="*/ 3060473 h 6857999"/>
              <a:gd name="connsiteX57" fmla="*/ 32666 w 3671602"/>
              <a:gd name="connsiteY57" fmla="*/ 2814595 h 6857999"/>
              <a:gd name="connsiteX58" fmla="*/ 36664 w 3671602"/>
              <a:gd name="connsiteY58" fmla="*/ 2785769 h 6857999"/>
              <a:gd name="connsiteX59" fmla="*/ 38136 w 3671602"/>
              <a:gd name="connsiteY59" fmla="*/ 2768616 h 6857999"/>
              <a:gd name="connsiteX60" fmla="*/ 44530 w 3671602"/>
              <a:gd name="connsiteY60" fmla="*/ 2729037 h 6857999"/>
              <a:gd name="connsiteX61" fmla="*/ 66590 w 3671602"/>
              <a:gd name="connsiteY61" fmla="*/ 2569952 h 6857999"/>
              <a:gd name="connsiteX62" fmla="*/ 92736 w 3671602"/>
              <a:gd name="connsiteY62" fmla="*/ 2430683 h 6857999"/>
              <a:gd name="connsiteX63" fmla="*/ 99704 w 3671602"/>
              <a:gd name="connsiteY63" fmla="*/ 2387554 h 6857999"/>
              <a:gd name="connsiteX64" fmla="*/ 104931 w 3671602"/>
              <a:gd name="connsiteY64" fmla="*/ 2365722 h 6857999"/>
              <a:gd name="connsiteX65" fmla="*/ 112201 w 3671602"/>
              <a:gd name="connsiteY65" fmla="*/ 2327000 h 6857999"/>
              <a:gd name="connsiteX66" fmla="*/ 169467 w 3671602"/>
              <a:gd name="connsiteY66" fmla="*/ 2086196 h 6857999"/>
              <a:gd name="connsiteX67" fmla="*/ 183333 w 3671602"/>
              <a:gd name="connsiteY67" fmla="*/ 2038253 h 6857999"/>
              <a:gd name="connsiteX68" fmla="*/ 189749 w 3671602"/>
              <a:gd name="connsiteY68" fmla="*/ 2011458 h 6857999"/>
              <a:gd name="connsiteX69" fmla="*/ 203407 w 3671602"/>
              <a:gd name="connsiteY69" fmla="*/ 1968849 h 6857999"/>
              <a:gd name="connsiteX70" fmla="*/ 238360 w 3671602"/>
              <a:gd name="connsiteY70" fmla="*/ 1847996 h 6857999"/>
              <a:gd name="connsiteX71" fmla="*/ 297907 w 3671602"/>
              <a:gd name="connsiteY71" fmla="*/ 1674034 h 6857999"/>
              <a:gd name="connsiteX72" fmla="*/ 308154 w 3671602"/>
              <a:gd name="connsiteY72" fmla="*/ 1642067 h 6857999"/>
              <a:gd name="connsiteX73" fmla="*/ 312571 w 3671602"/>
              <a:gd name="connsiteY73" fmla="*/ 1631197 h 6857999"/>
              <a:gd name="connsiteX74" fmla="*/ 318849 w 3671602"/>
              <a:gd name="connsiteY74" fmla="*/ 1612856 h 6857999"/>
              <a:gd name="connsiteX75" fmla="*/ 410903 w 3671602"/>
              <a:gd name="connsiteY75" fmla="*/ 1381232 h 6857999"/>
              <a:gd name="connsiteX76" fmla="*/ 441034 w 3671602"/>
              <a:gd name="connsiteY76" fmla="*/ 1315016 h 6857999"/>
              <a:gd name="connsiteX77" fmla="*/ 454806 w 3671602"/>
              <a:gd name="connsiteY77" fmla="*/ 1281120 h 6857999"/>
              <a:gd name="connsiteX78" fmla="*/ 473837 w 3671602"/>
              <a:gd name="connsiteY78" fmla="*/ 1242926 h 6857999"/>
              <a:gd name="connsiteX79" fmla="*/ 514492 w 3671602"/>
              <a:gd name="connsiteY79" fmla="*/ 1153581 h 6857999"/>
              <a:gd name="connsiteX80" fmla="*/ 1043599 w 3671602"/>
              <a:gd name="connsiteY80" fmla="*/ 29182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3671602" h="6857999">
                <a:moveTo>
                  <a:pt x="1289484" y="0"/>
                </a:moveTo>
                <a:lnTo>
                  <a:pt x="3671602" y="0"/>
                </a:lnTo>
                <a:lnTo>
                  <a:pt x="3671602" y="1282578"/>
                </a:lnTo>
                <a:lnTo>
                  <a:pt x="3534572" y="1378145"/>
                </a:lnTo>
                <a:cubicBezTo>
                  <a:pt x="3474635" y="1423955"/>
                  <a:pt x="3416528" y="1472514"/>
                  <a:pt x="3360450" y="1523742"/>
                </a:cubicBezTo>
                <a:cubicBezTo>
                  <a:pt x="2304391" y="2488470"/>
                  <a:pt x="2230352" y="4126640"/>
                  <a:pt x="3195081" y="5182697"/>
                </a:cubicBezTo>
                <a:cubicBezTo>
                  <a:pt x="3315672" y="5314704"/>
                  <a:pt x="3446786" y="5431368"/>
                  <a:pt x="3585970" y="5532576"/>
                </a:cubicBezTo>
                <a:lnTo>
                  <a:pt x="3671602" y="5588544"/>
                </a:lnTo>
                <a:lnTo>
                  <a:pt x="3671602" y="6857999"/>
                </a:lnTo>
                <a:lnTo>
                  <a:pt x="1336913" y="6857999"/>
                </a:lnTo>
                <a:lnTo>
                  <a:pt x="1273332" y="6790282"/>
                </a:lnTo>
                <a:cubicBezTo>
                  <a:pt x="1214836" y="6723476"/>
                  <a:pt x="1158378" y="6655583"/>
                  <a:pt x="1103954" y="6586679"/>
                </a:cubicBezTo>
                <a:lnTo>
                  <a:pt x="1042161" y="6504249"/>
                </a:lnTo>
                <a:lnTo>
                  <a:pt x="1014043" y="6469458"/>
                </a:lnTo>
                <a:lnTo>
                  <a:pt x="992387" y="6437854"/>
                </a:lnTo>
                <a:lnTo>
                  <a:pt x="946778" y="6377012"/>
                </a:lnTo>
                <a:cubicBezTo>
                  <a:pt x="896416" y="6306163"/>
                  <a:pt x="848082" y="6234380"/>
                  <a:pt x="801772" y="6161738"/>
                </a:cubicBezTo>
                <a:lnTo>
                  <a:pt x="791380" y="6144499"/>
                </a:lnTo>
                <a:lnTo>
                  <a:pt x="784500" y="6134458"/>
                </a:lnTo>
                <a:lnTo>
                  <a:pt x="767104" y="6104225"/>
                </a:lnTo>
                <a:lnTo>
                  <a:pt x="668906" y="5941313"/>
                </a:lnTo>
                <a:lnTo>
                  <a:pt x="607539" y="5826909"/>
                </a:lnTo>
                <a:lnTo>
                  <a:pt x="584588" y="5787020"/>
                </a:lnTo>
                <a:lnTo>
                  <a:pt x="572380" y="5761363"/>
                </a:lnTo>
                <a:lnTo>
                  <a:pt x="548151" y="5716193"/>
                </a:lnTo>
                <a:cubicBezTo>
                  <a:pt x="509914" y="5640421"/>
                  <a:pt x="473690" y="5563943"/>
                  <a:pt x="439475" y="5486834"/>
                </a:cubicBezTo>
                <a:lnTo>
                  <a:pt x="424029" y="5449564"/>
                </a:lnTo>
                <a:lnTo>
                  <a:pt x="414190" y="5428886"/>
                </a:lnTo>
                <a:lnTo>
                  <a:pt x="398141" y="5387102"/>
                </a:lnTo>
                <a:lnTo>
                  <a:pt x="342849" y="5253693"/>
                </a:lnTo>
                <a:lnTo>
                  <a:pt x="287760" y="5099723"/>
                </a:lnTo>
                <a:lnTo>
                  <a:pt x="273192" y="5061796"/>
                </a:lnTo>
                <a:lnTo>
                  <a:pt x="268175" y="5044984"/>
                </a:lnTo>
                <a:lnTo>
                  <a:pt x="258243" y="5017225"/>
                </a:lnTo>
                <a:cubicBezTo>
                  <a:pt x="232041" y="4937899"/>
                  <a:pt x="207837" y="4858094"/>
                  <a:pt x="185626" y="4777887"/>
                </a:cubicBezTo>
                <a:lnTo>
                  <a:pt x="170675" y="4718302"/>
                </a:lnTo>
                <a:lnTo>
                  <a:pt x="161479" y="4687489"/>
                </a:lnTo>
                <a:lnTo>
                  <a:pt x="151992" y="4643842"/>
                </a:lnTo>
                <a:lnTo>
                  <a:pt x="124967" y="4536135"/>
                </a:lnTo>
                <a:lnTo>
                  <a:pt x="83417" y="4328332"/>
                </a:lnTo>
                <a:lnTo>
                  <a:pt x="78934" y="4307706"/>
                </a:lnTo>
                <a:lnTo>
                  <a:pt x="78106" y="4301772"/>
                </a:lnTo>
                <a:lnTo>
                  <a:pt x="76237" y="4292425"/>
                </a:lnTo>
                <a:cubicBezTo>
                  <a:pt x="61979" y="4210912"/>
                  <a:pt x="49704" y="4129150"/>
                  <a:pt x="39406" y="4047213"/>
                </a:cubicBezTo>
                <a:lnTo>
                  <a:pt x="30905" y="3963347"/>
                </a:lnTo>
                <a:lnTo>
                  <a:pt x="25443" y="3924187"/>
                </a:lnTo>
                <a:lnTo>
                  <a:pt x="22921" y="3884587"/>
                </a:lnTo>
                <a:lnTo>
                  <a:pt x="14443" y="3800955"/>
                </a:lnTo>
                <a:cubicBezTo>
                  <a:pt x="8097" y="3718746"/>
                  <a:pt x="3723" y="3636438"/>
                  <a:pt x="1318" y="3554109"/>
                </a:cubicBezTo>
                <a:lnTo>
                  <a:pt x="1267" y="3544596"/>
                </a:lnTo>
                <a:lnTo>
                  <a:pt x="890" y="3538672"/>
                </a:lnTo>
                <a:lnTo>
                  <a:pt x="1123" y="3517596"/>
                </a:lnTo>
                <a:lnTo>
                  <a:pt x="0" y="3307129"/>
                </a:lnTo>
                <a:lnTo>
                  <a:pt x="4671" y="3196973"/>
                </a:lnTo>
                <a:lnTo>
                  <a:pt x="5159" y="3152903"/>
                </a:lnTo>
                <a:lnTo>
                  <a:pt x="7889" y="3121083"/>
                </a:lnTo>
                <a:lnTo>
                  <a:pt x="10460" y="3060473"/>
                </a:lnTo>
                <a:cubicBezTo>
                  <a:pt x="15906" y="2978357"/>
                  <a:pt x="23310" y="2896372"/>
                  <a:pt x="32666" y="2814595"/>
                </a:cubicBezTo>
                <a:lnTo>
                  <a:pt x="36664" y="2785769"/>
                </a:lnTo>
                <a:lnTo>
                  <a:pt x="38136" y="2768616"/>
                </a:lnTo>
                <a:lnTo>
                  <a:pt x="44530" y="2729037"/>
                </a:lnTo>
                <a:lnTo>
                  <a:pt x="66590" y="2569952"/>
                </a:lnTo>
                <a:lnTo>
                  <a:pt x="92736" y="2430683"/>
                </a:lnTo>
                <a:lnTo>
                  <a:pt x="99704" y="2387554"/>
                </a:lnTo>
                <a:lnTo>
                  <a:pt x="104931" y="2365722"/>
                </a:lnTo>
                <a:lnTo>
                  <a:pt x="112201" y="2327000"/>
                </a:lnTo>
                <a:cubicBezTo>
                  <a:pt x="129348" y="2246348"/>
                  <a:pt x="148439" y="2166055"/>
                  <a:pt x="169467" y="2086196"/>
                </a:cubicBezTo>
                <a:lnTo>
                  <a:pt x="183333" y="2038253"/>
                </a:lnTo>
                <a:lnTo>
                  <a:pt x="189749" y="2011458"/>
                </a:lnTo>
                <a:lnTo>
                  <a:pt x="203407" y="1968849"/>
                </a:lnTo>
                <a:lnTo>
                  <a:pt x="238360" y="1847996"/>
                </a:lnTo>
                <a:lnTo>
                  <a:pt x="297907" y="1674034"/>
                </a:lnTo>
                <a:lnTo>
                  <a:pt x="308154" y="1642067"/>
                </a:lnTo>
                <a:lnTo>
                  <a:pt x="312571" y="1631197"/>
                </a:lnTo>
                <a:lnTo>
                  <a:pt x="318849" y="1612856"/>
                </a:lnTo>
                <a:cubicBezTo>
                  <a:pt x="347607" y="1535037"/>
                  <a:pt x="378294" y="1457804"/>
                  <a:pt x="410903" y="1381232"/>
                </a:cubicBezTo>
                <a:lnTo>
                  <a:pt x="441034" y="1315016"/>
                </a:lnTo>
                <a:lnTo>
                  <a:pt x="454806" y="1281120"/>
                </a:lnTo>
                <a:lnTo>
                  <a:pt x="473837" y="1242926"/>
                </a:lnTo>
                <a:lnTo>
                  <a:pt x="514492" y="1153581"/>
                </a:lnTo>
                <a:cubicBezTo>
                  <a:pt x="660289" y="852897"/>
                  <a:pt x="836765" y="564022"/>
                  <a:pt x="1043599" y="29182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3" name="Freeform: Shape 42">
            <a:extLst>
              <a:ext uri="{FF2B5EF4-FFF2-40B4-BE49-F238E27FC236}">
                <a16:creationId xmlns:a16="http://schemas.microsoft.com/office/drawing/2014/main" id="{0AE2612D-7BB6-4D1A-A8CA-0D787E8A3FDD}"/>
              </a:ext>
            </a:extLst>
          </p:cNvPr>
          <p:cNvSpPr/>
          <p:nvPr/>
        </p:nvSpPr>
        <p:spPr>
          <a:xfrm>
            <a:off x="1" y="2926416"/>
            <a:ext cx="5184420" cy="3931583"/>
          </a:xfrm>
          <a:custGeom>
            <a:avLst/>
            <a:gdLst>
              <a:gd name="connsiteX0" fmla="*/ 2817732 w 5184420"/>
              <a:gd name="connsiteY0" fmla="*/ 7 h 3931583"/>
              <a:gd name="connsiteX1" fmla="*/ 5184420 w 5184420"/>
              <a:gd name="connsiteY1" fmla="*/ 573855 h 3931583"/>
              <a:gd name="connsiteX2" fmla="*/ 4098666 w 5184420"/>
              <a:gd name="connsiteY2" fmla="*/ 2892621 h 3931583"/>
              <a:gd name="connsiteX3" fmla="*/ 2813057 w 5184420"/>
              <a:gd name="connsiteY3" fmla="*/ 2554857 h 3931583"/>
              <a:gd name="connsiteX4" fmla="*/ 2711377 w 5184420"/>
              <a:gd name="connsiteY4" fmla="*/ 2560701 h 3931583"/>
              <a:gd name="connsiteX5" fmla="*/ 1077243 w 5184420"/>
              <a:gd name="connsiteY5" fmla="*/ 3236000 h 3931583"/>
              <a:gd name="connsiteX6" fmla="*/ 587157 w 5184420"/>
              <a:gd name="connsiteY6" fmla="*/ 3841410 h 3931583"/>
              <a:gd name="connsiteX7" fmla="*/ 540246 w 5184420"/>
              <a:gd name="connsiteY7" fmla="*/ 3931583 h 3931583"/>
              <a:gd name="connsiteX8" fmla="*/ 0 w 5184420"/>
              <a:gd name="connsiteY8" fmla="*/ 3931583 h 3931583"/>
              <a:gd name="connsiteX9" fmla="*/ 0 w 5184420"/>
              <a:gd name="connsiteY9" fmla="*/ 843188 h 3931583"/>
              <a:gd name="connsiteX10" fmla="*/ 175496 w 5184420"/>
              <a:gd name="connsiteY10" fmla="*/ 732727 h 3931583"/>
              <a:gd name="connsiteX11" fmla="*/ 2583985 w 5184420"/>
              <a:gd name="connsiteY11" fmla="*/ 5851 h 3931583"/>
              <a:gd name="connsiteX12" fmla="*/ 2817732 w 5184420"/>
              <a:gd name="connsiteY12" fmla="*/ 7 h 3931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3">
                <a:moveTo>
                  <a:pt x="2817732" y="7"/>
                </a:moveTo>
                <a:cubicBezTo>
                  <a:pt x="3641238" y="-1325"/>
                  <a:pt x="4452977" y="195497"/>
                  <a:pt x="5184420" y="573855"/>
                </a:cubicBezTo>
                <a:lnTo>
                  <a:pt x="4098666" y="2892621"/>
                </a:lnTo>
                <a:cubicBezTo>
                  <a:pt x="3707142" y="2669295"/>
                  <a:pt x="3263790" y="2552815"/>
                  <a:pt x="2813057" y="2554857"/>
                </a:cubicBezTo>
                <a:cubicBezTo>
                  <a:pt x="2779164" y="2554857"/>
                  <a:pt x="2745271" y="2560701"/>
                  <a:pt x="2711377" y="2560701"/>
                </a:cubicBezTo>
                <a:cubicBezTo>
                  <a:pt x="2104313" y="2587133"/>
                  <a:pt x="1525870" y="2826173"/>
                  <a:pt x="1077243" y="3236000"/>
                </a:cubicBezTo>
                <a:cubicBezTo>
                  <a:pt x="879232" y="3416887"/>
                  <a:pt x="715745" y="3621449"/>
                  <a:pt x="587157" y="3841410"/>
                </a:cubicBezTo>
                <a:lnTo>
                  <a:pt x="540246" y="3931583"/>
                </a:lnTo>
                <a:lnTo>
                  <a:pt x="0" y="3931583"/>
                </a:lnTo>
                <a:lnTo>
                  <a:pt x="0" y="843188"/>
                </a:lnTo>
                <a:lnTo>
                  <a:pt x="175496" y="732727"/>
                </a:lnTo>
                <a:cubicBezTo>
                  <a:pt x="901678" y="296363"/>
                  <a:pt x="1728821" y="44469"/>
                  <a:pt x="2583985" y="5851"/>
                </a:cubicBezTo>
                <a:cubicBezTo>
                  <a:pt x="2664628" y="7"/>
                  <a:pt x="2741765" y="7"/>
                  <a:pt x="2817732" y="7"/>
                </a:cubicBezTo>
                <a:close/>
              </a:path>
            </a:pathLst>
          </a:custGeom>
          <a:solidFill>
            <a:schemeClr val="bg1">
              <a:alpha val="7000"/>
            </a:schemeClr>
          </a:solidFill>
          <a:ln w="104905" cap="flat">
            <a:noFill/>
            <a:prstDash val="solid"/>
            <a:miter/>
          </a:ln>
        </p:spPr>
        <p:txBody>
          <a:bodyPr wrap="square" rtlCol="0" anchor="ctr">
            <a:noAutofit/>
          </a:bodyPr>
          <a:lstStyle/>
          <a:p>
            <a:endParaRPr lang="en-GB"/>
          </a:p>
        </p:txBody>
      </p:sp>
      <p:sp>
        <p:nvSpPr>
          <p:cNvPr id="2" name="Title 1">
            <a:extLst>
              <a:ext uri="{FF2B5EF4-FFF2-40B4-BE49-F238E27FC236}">
                <a16:creationId xmlns:a16="http://schemas.microsoft.com/office/drawing/2014/main" id="{77A1D5CC-0596-460C-B9B3-B3D2EFBB9BDA}"/>
              </a:ext>
            </a:extLst>
          </p:cNvPr>
          <p:cNvSpPr>
            <a:spLocks noGrp="1"/>
          </p:cNvSpPr>
          <p:nvPr>
            <p:ph type="title" hasCustomPrompt="1"/>
          </p:nvPr>
        </p:nvSpPr>
        <p:spPr>
          <a:xfrm>
            <a:off x="435911" y="540732"/>
            <a:ext cx="7791448" cy="751679"/>
          </a:xfrm>
        </p:spPr>
        <p:txBody>
          <a:bodyPr/>
          <a:lstStyle>
            <a:lvl1pPr>
              <a:defRPr sz="4800" b="0">
                <a:latin typeface="+mj-lt"/>
              </a:defRPr>
            </a:lvl1pPr>
          </a:lstStyle>
          <a:p>
            <a:r>
              <a:rPr lang="en-GB" dirty="0"/>
              <a:t>Your main outtake goes here</a:t>
            </a:r>
          </a:p>
        </p:txBody>
      </p:sp>
      <p:sp>
        <p:nvSpPr>
          <p:cNvPr id="4" name="Footer Placeholder 3">
            <a:extLst>
              <a:ext uri="{FF2B5EF4-FFF2-40B4-BE49-F238E27FC236}">
                <a16:creationId xmlns:a16="http://schemas.microsoft.com/office/drawing/2014/main" id="{405B3A63-F691-487C-9F52-1F0588FBA809}"/>
              </a:ext>
            </a:extLst>
          </p:cNvPr>
          <p:cNvSpPr>
            <a:spLocks noGrp="1"/>
          </p:cNvSpPr>
          <p:nvPr>
            <p:ph type="ftr" sz="quarter" idx="11"/>
          </p:nvPr>
        </p:nvSpPr>
        <p:spPr/>
        <p:txBody>
          <a:bodyPr/>
          <a:lstStyle/>
          <a:p>
            <a:endParaRPr lang="en-GB"/>
          </a:p>
        </p:txBody>
      </p:sp>
      <p:sp>
        <p:nvSpPr>
          <p:cNvPr id="8" name="Text Placeholder 2">
            <a:extLst>
              <a:ext uri="{FF2B5EF4-FFF2-40B4-BE49-F238E27FC236}">
                <a16:creationId xmlns:a16="http://schemas.microsoft.com/office/drawing/2014/main" id="{80FC173B-F920-43CB-A097-39996E1BA53E}"/>
              </a:ext>
            </a:extLst>
          </p:cNvPr>
          <p:cNvSpPr>
            <a:spLocks noGrp="1"/>
          </p:cNvSpPr>
          <p:nvPr>
            <p:ph type="body" sz="quarter" idx="13" hasCustomPrompt="1"/>
          </p:nvPr>
        </p:nvSpPr>
        <p:spPr>
          <a:xfrm>
            <a:off x="531953" y="3955834"/>
            <a:ext cx="2256631" cy="1257300"/>
          </a:xfrm>
        </p:spPr>
        <p:txBody>
          <a:bodyPr anchor="t"/>
          <a:lstStyle>
            <a:lvl1pPr>
              <a:defRPr sz="1600">
                <a:latin typeface="+mn-lt"/>
              </a:defRPr>
            </a:lvl1pPr>
            <a:lvl2pPr>
              <a:buClr>
                <a:schemeClr val="tx1"/>
              </a:buClr>
              <a:defRPr sz="1600">
                <a:latin typeface="+mn-lt"/>
              </a:defRPr>
            </a:lvl2pPr>
            <a:lvl3pPr>
              <a:buClr>
                <a:schemeClr val="tx2"/>
              </a:buClr>
              <a:defRPr sz="1400">
                <a:latin typeface="+mn-lt"/>
              </a:defRPr>
            </a:lvl3pPr>
            <a:lvl4pPr>
              <a:buClr>
                <a:schemeClr val="tx2"/>
              </a:buClr>
              <a:defRPr sz="1200">
                <a:latin typeface="+mn-lt"/>
              </a:defRPr>
            </a:lvl4pPr>
            <a:lvl5pPr>
              <a:buClr>
                <a:schemeClr val="tx2"/>
              </a:buClr>
              <a:defRPr sz="110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ext Placeholder 6">
            <a:extLst>
              <a:ext uri="{FF2B5EF4-FFF2-40B4-BE49-F238E27FC236}">
                <a16:creationId xmlns:a16="http://schemas.microsoft.com/office/drawing/2014/main" id="{AA958C2D-1AF3-43E3-B749-006495D1D164}"/>
              </a:ext>
            </a:extLst>
          </p:cNvPr>
          <p:cNvSpPr>
            <a:spLocks noGrp="1"/>
          </p:cNvSpPr>
          <p:nvPr>
            <p:ph type="body" sz="quarter" idx="17" hasCustomPrompt="1"/>
          </p:nvPr>
        </p:nvSpPr>
        <p:spPr>
          <a:xfrm>
            <a:off x="531953" y="3414497"/>
            <a:ext cx="1828006" cy="514350"/>
          </a:xfrm>
        </p:spPr>
        <p:txBody>
          <a:bodyPr anchor="t"/>
          <a:lstStyle>
            <a:lvl1pPr>
              <a:defRPr sz="1600" b="1">
                <a:solidFill>
                  <a:schemeClr val="accent3"/>
                </a:solidFill>
                <a:latin typeface="+mn-lt"/>
              </a:defRPr>
            </a:lvl1pPr>
            <a:lvl2pPr>
              <a:defRPr sz="1600" b="1">
                <a:solidFill>
                  <a:schemeClr val="accent3"/>
                </a:solidFill>
                <a:latin typeface="+mj-lt"/>
              </a:defRPr>
            </a:lvl2pPr>
            <a:lvl3pPr>
              <a:defRPr sz="1400" b="1">
                <a:solidFill>
                  <a:schemeClr val="accent3"/>
                </a:solidFill>
                <a:latin typeface="+mj-lt"/>
              </a:defRPr>
            </a:lvl3pPr>
            <a:lvl4pPr>
              <a:defRPr sz="1200" b="1">
                <a:solidFill>
                  <a:schemeClr val="accent3"/>
                </a:solidFill>
                <a:latin typeface="+mj-lt"/>
              </a:defRPr>
            </a:lvl4pPr>
            <a:lvl5pPr>
              <a:defRPr sz="1100" b="1">
                <a:solidFill>
                  <a:schemeClr val="accent3"/>
                </a:solidFill>
                <a:latin typeface="+mj-lt"/>
              </a:defRPr>
            </a:lvl5pPr>
          </a:lstStyle>
          <a:p>
            <a:pPr lvl="0"/>
            <a:r>
              <a:rPr lang="en-US" dirty="0"/>
              <a:t>Click to insert title</a:t>
            </a:r>
            <a:endParaRPr lang="en-GB" dirty="0"/>
          </a:p>
        </p:txBody>
      </p:sp>
      <p:sp>
        <p:nvSpPr>
          <p:cNvPr id="10" name="Picture Placeholder 24">
            <a:extLst>
              <a:ext uri="{FF2B5EF4-FFF2-40B4-BE49-F238E27FC236}">
                <a16:creationId xmlns:a16="http://schemas.microsoft.com/office/drawing/2014/main" id="{A9319CCA-FA22-4588-9913-C76675346470}"/>
              </a:ext>
            </a:extLst>
          </p:cNvPr>
          <p:cNvSpPr>
            <a:spLocks noGrp="1"/>
          </p:cNvSpPr>
          <p:nvPr>
            <p:ph type="pic" sz="quarter" idx="25" hasCustomPrompt="1"/>
          </p:nvPr>
        </p:nvSpPr>
        <p:spPr>
          <a:xfrm>
            <a:off x="600405" y="1777343"/>
            <a:ext cx="1473804" cy="1473804"/>
          </a:xfrm>
          <a:prstGeom prst="ellipse">
            <a:avLst/>
          </a:prstGeom>
        </p:spPr>
        <p:txBody>
          <a:bodyPr anchor="ctr"/>
          <a:lstStyle>
            <a:lvl1pPr algn="ctr">
              <a:defRPr/>
            </a:lvl1pPr>
          </a:lstStyle>
          <a:p>
            <a:r>
              <a:rPr lang="en-GB" dirty="0"/>
              <a:t>Click to insert image</a:t>
            </a:r>
          </a:p>
        </p:txBody>
      </p:sp>
      <p:sp>
        <p:nvSpPr>
          <p:cNvPr id="11" name="Text Placeholder 2">
            <a:extLst>
              <a:ext uri="{FF2B5EF4-FFF2-40B4-BE49-F238E27FC236}">
                <a16:creationId xmlns:a16="http://schemas.microsoft.com/office/drawing/2014/main" id="{2B3E639A-15A9-4AFC-A5AD-4AA6EFA583B5}"/>
              </a:ext>
            </a:extLst>
          </p:cNvPr>
          <p:cNvSpPr>
            <a:spLocks noGrp="1"/>
          </p:cNvSpPr>
          <p:nvPr>
            <p:ph type="body" sz="quarter" idx="26" hasCustomPrompt="1"/>
          </p:nvPr>
        </p:nvSpPr>
        <p:spPr>
          <a:xfrm>
            <a:off x="3233272" y="3955834"/>
            <a:ext cx="2256631" cy="1257300"/>
          </a:xfrm>
        </p:spPr>
        <p:txBody>
          <a:bodyPr anchor="t"/>
          <a:lstStyle>
            <a:lvl1pPr>
              <a:defRPr sz="1600">
                <a:latin typeface="+mn-lt"/>
              </a:defRPr>
            </a:lvl1pPr>
            <a:lvl2pPr>
              <a:buClr>
                <a:schemeClr val="tx1"/>
              </a:buClr>
              <a:defRPr sz="1600">
                <a:latin typeface="+mn-lt"/>
              </a:defRPr>
            </a:lvl2pPr>
            <a:lvl3pPr>
              <a:buClr>
                <a:schemeClr val="tx2"/>
              </a:buClr>
              <a:defRPr sz="1400">
                <a:latin typeface="+mn-lt"/>
              </a:defRPr>
            </a:lvl3pPr>
            <a:lvl4pPr>
              <a:buClr>
                <a:schemeClr val="tx2"/>
              </a:buClr>
              <a:defRPr sz="1200">
                <a:latin typeface="+mn-lt"/>
              </a:defRPr>
            </a:lvl4pPr>
            <a:lvl5pPr>
              <a:buClr>
                <a:schemeClr val="tx2"/>
              </a:buClr>
              <a:defRPr sz="110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Text Placeholder 6">
            <a:extLst>
              <a:ext uri="{FF2B5EF4-FFF2-40B4-BE49-F238E27FC236}">
                <a16:creationId xmlns:a16="http://schemas.microsoft.com/office/drawing/2014/main" id="{9F256502-CB9F-4CCF-AE7A-588CABC360B4}"/>
              </a:ext>
            </a:extLst>
          </p:cNvPr>
          <p:cNvSpPr>
            <a:spLocks noGrp="1"/>
          </p:cNvSpPr>
          <p:nvPr>
            <p:ph type="body" sz="quarter" idx="27" hasCustomPrompt="1"/>
          </p:nvPr>
        </p:nvSpPr>
        <p:spPr>
          <a:xfrm>
            <a:off x="3233272" y="3414497"/>
            <a:ext cx="1828006" cy="514350"/>
          </a:xfrm>
        </p:spPr>
        <p:txBody>
          <a:bodyPr anchor="t"/>
          <a:lstStyle>
            <a:lvl1pPr>
              <a:defRPr sz="1600" b="1">
                <a:solidFill>
                  <a:schemeClr val="accent3"/>
                </a:solidFill>
                <a:latin typeface="+mn-lt"/>
              </a:defRPr>
            </a:lvl1pPr>
            <a:lvl2pPr>
              <a:defRPr sz="1600" b="1">
                <a:solidFill>
                  <a:schemeClr val="accent3"/>
                </a:solidFill>
                <a:latin typeface="+mj-lt"/>
              </a:defRPr>
            </a:lvl2pPr>
            <a:lvl3pPr>
              <a:defRPr sz="1400" b="1">
                <a:solidFill>
                  <a:schemeClr val="accent3"/>
                </a:solidFill>
                <a:latin typeface="+mj-lt"/>
              </a:defRPr>
            </a:lvl3pPr>
            <a:lvl4pPr>
              <a:defRPr sz="1200" b="1">
                <a:solidFill>
                  <a:schemeClr val="accent3"/>
                </a:solidFill>
                <a:latin typeface="+mj-lt"/>
              </a:defRPr>
            </a:lvl4pPr>
            <a:lvl5pPr>
              <a:defRPr sz="1100" b="1">
                <a:solidFill>
                  <a:schemeClr val="accent3"/>
                </a:solidFill>
                <a:latin typeface="+mj-lt"/>
              </a:defRPr>
            </a:lvl5pPr>
          </a:lstStyle>
          <a:p>
            <a:pPr lvl="0"/>
            <a:r>
              <a:rPr lang="en-US" dirty="0"/>
              <a:t>Click to insert title</a:t>
            </a:r>
            <a:endParaRPr lang="en-GB" dirty="0"/>
          </a:p>
        </p:txBody>
      </p:sp>
      <p:sp>
        <p:nvSpPr>
          <p:cNvPr id="13" name="Picture Placeholder 24">
            <a:extLst>
              <a:ext uri="{FF2B5EF4-FFF2-40B4-BE49-F238E27FC236}">
                <a16:creationId xmlns:a16="http://schemas.microsoft.com/office/drawing/2014/main" id="{AD32BA33-0C79-4C8D-810B-B1368AD31028}"/>
              </a:ext>
            </a:extLst>
          </p:cNvPr>
          <p:cNvSpPr>
            <a:spLocks noGrp="1"/>
          </p:cNvSpPr>
          <p:nvPr>
            <p:ph type="pic" sz="quarter" idx="28" hasCustomPrompt="1"/>
          </p:nvPr>
        </p:nvSpPr>
        <p:spPr>
          <a:xfrm>
            <a:off x="3301724" y="1777343"/>
            <a:ext cx="1473804" cy="1473804"/>
          </a:xfrm>
          <a:prstGeom prst="ellipse">
            <a:avLst/>
          </a:prstGeom>
        </p:spPr>
        <p:txBody>
          <a:bodyPr anchor="ctr"/>
          <a:lstStyle>
            <a:lvl1pPr algn="ctr">
              <a:defRPr/>
            </a:lvl1pPr>
          </a:lstStyle>
          <a:p>
            <a:r>
              <a:rPr lang="en-GB" dirty="0"/>
              <a:t>Click to insert image</a:t>
            </a:r>
          </a:p>
        </p:txBody>
      </p:sp>
      <p:sp>
        <p:nvSpPr>
          <p:cNvPr id="14" name="Text Placeholder 2">
            <a:extLst>
              <a:ext uri="{FF2B5EF4-FFF2-40B4-BE49-F238E27FC236}">
                <a16:creationId xmlns:a16="http://schemas.microsoft.com/office/drawing/2014/main" id="{16FFE04F-FCA2-40E3-A1A8-0B4A8BB4488F}"/>
              </a:ext>
            </a:extLst>
          </p:cNvPr>
          <p:cNvSpPr>
            <a:spLocks noGrp="1"/>
          </p:cNvSpPr>
          <p:nvPr>
            <p:ph type="body" sz="quarter" idx="29" hasCustomPrompt="1"/>
          </p:nvPr>
        </p:nvSpPr>
        <p:spPr>
          <a:xfrm>
            <a:off x="5934591" y="3955834"/>
            <a:ext cx="2256631" cy="1257300"/>
          </a:xfrm>
        </p:spPr>
        <p:txBody>
          <a:bodyPr anchor="t"/>
          <a:lstStyle>
            <a:lvl1pPr>
              <a:defRPr sz="1600">
                <a:latin typeface="+mn-lt"/>
              </a:defRPr>
            </a:lvl1pPr>
            <a:lvl2pPr>
              <a:buClr>
                <a:schemeClr val="tx1"/>
              </a:buClr>
              <a:defRPr sz="1600">
                <a:latin typeface="+mn-lt"/>
              </a:defRPr>
            </a:lvl2pPr>
            <a:lvl3pPr>
              <a:buClr>
                <a:schemeClr val="tx2"/>
              </a:buClr>
              <a:defRPr sz="1400">
                <a:latin typeface="+mn-lt"/>
              </a:defRPr>
            </a:lvl3pPr>
            <a:lvl4pPr>
              <a:buClr>
                <a:schemeClr val="tx2"/>
              </a:buClr>
              <a:defRPr sz="1200">
                <a:latin typeface="+mn-lt"/>
              </a:defRPr>
            </a:lvl4pPr>
            <a:lvl5pPr>
              <a:buClr>
                <a:schemeClr val="tx2"/>
              </a:buClr>
              <a:defRPr sz="110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Text Placeholder 6">
            <a:extLst>
              <a:ext uri="{FF2B5EF4-FFF2-40B4-BE49-F238E27FC236}">
                <a16:creationId xmlns:a16="http://schemas.microsoft.com/office/drawing/2014/main" id="{D3BEAE02-692C-467B-8ED5-81B9C639D600}"/>
              </a:ext>
            </a:extLst>
          </p:cNvPr>
          <p:cNvSpPr>
            <a:spLocks noGrp="1"/>
          </p:cNvSpPr>
          <p:nvPr>
            <p:ph type="body" sz="quarter" idx="30" hasCustomPrompt="1"/>
          </p:nvPr>
        </p:nvSpPr>
        <p:spPr>
          <a:xfrm>
            <a:off x="5934591" y="3414497"/>
            <a:ext cx="1828006" cy="514350"/>
          </a:xfrm>
        </p:spPr>
        <p:txBody>
          <a:bodyPr anchor="t"/>
          <a:lstStyle>
            <a:lvl1pPr>
              <a:defRPr sz="1600" b="1">
                <a:solidFill>
                  <a:schemeClr val="accent3"/>
                </a:solidFill>
                <a:latin typeface="+mn-lt"/>
              </a:defRPr>
            </a:lvl1pPr>
            <a:lvl2pPr>
              <a:defRPr sz="1600" b="1">
                <a:solidFill>
                  <a:schemeClr val="accent3"/>
                </a:solidFill>
                <a:latin typeface="+mj-lt"/>
              </a:defRPr>
            </a:lvl2pPr>
            <a:lvl3pPr>
              <a:defRPr sz="1400" b="1">
                <a:solidFill>
                  <a:schemeClr val="accent3"/>
                </a:solidFill>
                <a:latin typeface="+mj-lt"/>
              </a:defRPr>
            </a:lvl3pPr>
            <a:lvl4pPr>
              <a:defRPr sz="1200" b="1">
                <a:solidFill>
                  <a:schemeClr val="accent3"/>
                </a:solidFill>
                <a:latin typeface="+mj-lt"/>
              </a:defRPr>
            </a:lvl4pPr>
            <a:lvl5pPr>
              <a:defRPr sz="1100" b="1">
                <a:solidFill>
                  <a:schemeClr val="accent3"/>
                </a:solidFill>
                <a:latin typeface="+mj-lt"/>
              </a:defRPr>
            </a:lvl5pPr>
          </a:lstStyle>
          <a:p>
            <a:pPr lvl="0"/>
            <a:r>
              <a:rPr lang="en-US" dirty="0"/>
              <a:t>Click to insert title</a:t>
            </a:r>
            <a:endParaRPr lang="en-GB" dirty="0"/>
          </a:p>
        </p:txBody>
      </p:sp>
      <p:sp>
        <p:nvSpPr>
          <p:cNvPr id="16" name="Picture Placeholder 24">
            <a:extLst>
              <a:ext uri="{FF2B5EF4-FFF2-40B4-BE49-F238E27FC236}">
                <a16:creationId xmlns:a16="http://schemas.microsoft.com/office/drawing/2014/main" id="{8FD76114-E041-4E1F-A927-A8D685C43AEA}"/>
              </a:ext>
            </a:extLst>
          </p:cNvPr>
          <p:cNvSpPr>
            <a:spLocks noGrp="1"/>
          </p:cNvSpPr>
          <p:nvPr>
            <p:ph type="pic" sz="quarter" idx="31" hasCustomPrompt="1"/>
          </p:nvPr>
        </p:nvSpPr>
        <p:spPr>
          <a:xfrm>
            <a:off x="6003043" y="1777343"/>
            <a:ext cx="1473804" cy="1473804"/>
          </a:xfrm>
          <a:prstGeom prst="ellipse">
            <a:avLst/>
          </a:prstGeom>
        </p:spPr>
        <p:txBody>
          <a:bodyPr anchor="ctr"/>
          <a:lstStyle>
            <a:lvl1pPr algn="ctr">
              <a:defRPr/>
            </a:lvl1pPr>
          </a:lstStyle>
          <a:p>
            <a:r>
              <a:rPr lang="en-GB" dirty="0"/>
              <a:t>Click to insert image</a:t>
            </a:r>
          </a:p>
        </p:txBody>
      </p:sp>
      <p:sp>
        <p:nvSpPr>
          <p:cNvPr id="5" name="Slide Number Placeholder 4">
            <a:extLst>
              <a:ext uri="{FF2B5EF4-FFF2-40B4-BE49-F238E27FC236}">
                <a16:creationId xmlns:a16="http://schemas.microsoft.com/office/drawing/2014/main" id="{3A43D922-24C8-4357-8A3C-D9C42B601ECC}"/>
              </a:ext>
            </a:extLst>
          </p:cNvPr>
          <p:cNvSpPr>
            <a:spLocks noGrp="1"/>
          </p:cNvSpPr>
          <p:nvPr>
            <p:ph type="sldNum" sz="quarter" idx="12"/>
          </p:nvPr>
        </p:nvSpPr>
        <p:spPr/>
        <p:txBody>
          <a:bodyPr/>
          <a:lstStyle/>
          <a:p>
            <a:fld id="{21F79131-C817-4EAF-B3BC-6511779B5E04}" type="slidenum">
              <a:rPr lang="en-GB" smtClean="0"/>
              <a:pPr/>
              <a:t>‹#›</a:t>
            </a:fld>
            <a:endParaRPr lang="en-GB" dirty="0"/>
          </a:p>
        </p:txBody>
      </p:sp>
      <p:pic>
        <p:nvPicPr>
          <p:cNvPr id="42" name="Picture 41" descr="A picture containing drawing&#10;&#10;Description automatically generated">
            <a:extLst>
              <a:ext uri="{FF2B5EF4-FFF2-40B4-BE49-F238E27FC236}">
                <a16:creationId xmlns:a16="http://schemas.microsoft.com/office/drawing/2014/main" id="{BA57E93F-6318-4437-8B32-BD5E0287CD1B}"/>
              </a:ext>
            </a:extLst>
          </p:cNvPr>
          <p:cNvPicPr>
            <a:picLocks/>
          </p:cNvPicPr>
          <p:nvPr/>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Tree>
    <p:extLst>
      <p:ext uri="{BB962C8B-B14F-4D97-AF65-F5344CB8AC3E}">
        <p14:creationId xmlns:p14="http://schemas.microsoft.com/office/powerpoint/2010/main" val="316895348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hree Point Teal 2">
    <p:bg>
      <p:bgPr>
        <a:solidFill>
          <a:schemeClr val="accent2"/>
        </a:solidFill>
        <a:effectLst/>
      </p:bgPr>
    </p:bg>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718C9476-678C-4DC9-B684-7A4C616E35BF}"/>
              </a:ext>
            </a:extLst>
          </p:cNvPr>
          <p:cNvSpPr/>
          <p:nvPr/>
        </p:nvSpPr>
        <p:spPr>
          <a:xfrm>
            <a:off x="11437770" y="3908484"/>
            <a:ext cx="754231" cy="2949516"/>
          </a:xfrm>
          <a:custGeom>
            <a:avLst/>
            <a:gdLst>
              <a:gd name="connsiteX0" fmla="*/ 754231 w 754231"/>
              <a:gd name="connsiteY0" fmla="*/ 0 h 2949516"/>
              <a:gd name="connsiteX1" fmla="*/ 754231 w 754231"/>
              <a:gd name="connsiteY1" fmla="*/ 2949516 h 2949516"/>
              <a:gd name="connsiteX2" fmla="*/ 7207 w 754231"/>
              <a:gd name="connsiteY2" fmla="*/ 2949516 h 2949516"/>
              <a:gd name="connsiteX3" fmla="*/ 1318 w 754231"/>
              <a:gd name="connsiteY3" fmla="*/ 2838768 h 2949516"/>
              <a:gd name="connsiteX4" fmla="*/ 1267 w 754231"/>
              <a:gd name="connsiteY4" fmla="*/ 2829255 h 2949516"/>
              <a:gd name="connsiteX5" fmla="*/ 890 w 754231"/>
              <a:gd name="connsiteY5" fmla="*/ 2823331 h 2949516"/>
              <a:gd name="connsiteX6" fmla="*/ 1123 w 754231"/>
              <a:gd name="connsiteY6" fmla="*/ 2802255 h 2949516"/>
              <a:gd name="connsiteX7" fmla="*/ 0 w 754231"/>
              <a:gd name="connsiteY7" fmla="*/ 2591788 h 2949516"/>
              <a:gd name="connsiteX8" fmla="*/ 4671 w 754231"/>
              <a:gd name="connsiteY8" fmla="*/ 2481632 h 2949516"/>
              <a:gd name="connsiteX9" fmla="*/ 5159 w 754231"/>
              <a:gd name="connsiteY9" fmla="*/ 2437561 h 2949516"/>
              <a:gd name="connsiteX10" fmla="*/ 7889 w 754231"/>
              <a:gd name="connsiteY10" fmla="*/ 2405742 h 2949516"/>
              <a:gd name="connsiteX11" fmla="*/ 10460 w 754231"/>
              <a:gd name="connsiteY11" fmla="*/ 2345131 h 2949516"/>
              <a:gd name="connsiteX12" fmla="*/ 32666 w 754231"/>
              <a:gd name="connsiteY12" fmla="*/ 2099253 h 2949516"/>
              <a:gd name="connsiteX13" fmla="*/ 36664 w 754231"/>
              <a:gd name="connsiteY13" fmla="*/ 2070427 h 2949516"/>
              <a:gd name="connsiteX14" fmla="*/ 38136 w 754231"/>
              <a:gd name="connsiteY14" fmla="*/ 2053275 h 2949516"/>
              <a:gd name="connsiteX15" fmla="*/ 44530 w 754231"/>
              <a:gd name="connsiteY15" fmla="*/ 2013696 h 2949516"/>
              <a:gd name="connsiteX16" fmla="*/ 66590 w 754231"/>
              <a:gd name="connsiteY16" fmla="*/ 1854610 h 2949516"/>
              <a:gd name="connsiteX17" fmla="*/ 92736 w 754231"/>
              <a:gd name="connsiteY17" fmla="*/ 1715341 h 2949516"/>
              <a:gd name="connsiteX18" fmla="*/ 99704 w 754231"/>
              <a:gd name="connsiteY18" fmla="*/ 1672213 h 2949516"/>
              <a:gd name="connsiteX19" fmla="*/ 104931 w 754231"/>
              <a:gd name="connsiteY19" fmla="*/ 1650381 h 2949516"/>
              <a:gd name="connsiteX20" fmla="*/ 112201 w 754231"/>
              <a:gd name="connsiteY20" fmla="*/ 1611659 h 2949516"/>
              <a:gd name="connsiteX21" fmla="*/ 169467 w 754231"/>
              <a:gd name="connsiteY21" fmla="*/ 1370855 h 2949516"/>
              <a:gd name="connsiteX22" fmla="*/ 183333 w 754231"/>
              <a:gd name="connsiteY22" fmla="*/ 1322912 h 2949516"/>
              <a:gd name="connsiteX23" fmla="*/ 189749 w 754231"/>
              <a:gd name="connsiteY23" fmla="*/ 1296117 h 2949516"/>
              <a:gd name="connsiteX24" fmla="*/ 203407 w 754231"/>
              <a:gd name="connsiteY24" fmla="*/ 1253508 h 2949516"/>
              <a:gd name="connsiteX25" fmla="*/ 238360 w 754231"/>
              <a:gd name="connsiteY25" fmla="*/ 1132655 h 2949516"/>
              <a:gd name="connsiteX26" fmla="*/ 297907 w 754231"/>
              <a:gd name="connsiteY26" fmla="*/ 958693 h 2949516"/>
              <a:gd name="connsiteX27" fmla="*/ 308154 w 754231"/>
              <a:gd name="connsiteY27" fmla="*/ 926725 h 2949516"/>
              <a:gd name="connsiteX28" fmla="*/ 312571 w 754231"/>
              <a:gd name="connsiteY28" fmla="*/ 915856 h 2949516"/>
              <a:gd name="connsiteX29" fmla="*/ 318849 w 754231"/>
              <a:gd name="connsiteY29" fmla="*/ 897515 h 2949516"/>
              <a:gd name="connsiteX30" fmla="*/ 410903 w 754231"/>
              <a:gd name="connsiteY30" fmla="*/ 665891 h 2949516"/>
              <a:gd name="connsiteX31" fmla="*/ 441034 w 754231"/>
              <a:gd name="connsiteY31" fmla="*/ 599675 h 2949516"/>
              <a:gd name="connsiteX32" fmla="*/ 454806 w 754231"/>
              <a:gd name="connsiteY32" fmla="*/ 565779 h 2949516"/>
              <a:gd name="connsiteX33" fmla="*/ 473837 w 754231"/>
              <a:gd name="connsiteY33" fmla="*/ 527585 h 2949516"/>
              <a:gd name="connsiteX34" fmla="*/ 514492 w 754231"/>
              <a:gd name="connsiteY34" fmla="*/ 438240 h 2949516"/>
              <a:gd name="connsiteX35" fmla="*/ 629587 w 754231"/>
              <a:gd name="connsiteY35" fmla="*/ 215017 h 2949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754231" h="2949516">
                <a:moveTo>
                  <a:pt x="754231" y="0"/>
                </a:moveTo>
                <a:lnTo>
                  <a:pt x="754231" y="2949516"/>
                </a:lnTo>
                <a:lnTo>
                  <a:pt x="7207" y="2949516"/>
                </a:lnTo>
                <a:lnTo>
                  <a:pt x="1318" y="2838768"/>
                </a:lnTo>
                <a:lnTo>
                  <a:pt x="1267" y="2829255"/>
                </a:lnTo>
                <a:lnTo>
                  <a:pt x="890" y="2823331"/>
                </a:lnTo>
                <a:lnTo>
                  <a:pt x="1123" y="2802255"/>
                </a:lnTo>
                <a:lnTo>
                  <a:pt x="0" y="2591788"/>
                </a:lnTo>
                <a:lnTo>
                  <a:pt x="4671" y="2481632"/>
                </a:lnTo>
                <a:lnTo>
                  <a:pt x="5159" y="2437561"/>
                </a:lnTo>
                <a:lnTo>
                  <a:pt x="7889" y="2405742"/>
                </a:lnTo>
                <a:lnTo>
                  <a:pt x="10460" y="2345131"/>
                </a:lnTo>
                <a:cubicBezTo>
                  <a:pt x="15906" y="2263016"/>
                  <a:pt x="23310" y="2181031"/>
                  <a:pt x="32666" y="2099253"/>
                </a:cubicBezTo>
                <a:lnTo>
                  <a:pt x="36664" y="2070427"/>
                </a:lnTo>
                <a:lnTo>
                  <a:pt x="38136" y="2053275"/>
                </a:lnTo>
                <a:lnTo>
                  <a:pt x="44530" y="2013696"/>
                </a:lnTo>
                <a:lnTo>
                  <a:pt x="66590" y="1854610"/>
                </a:lnTo>
                <a:lnTo>
                  <a:pt x="92736" y="1715341"/>
                </a:lnTo>
                <a:lnTo>
                  <a:pt x="99704" y="1672213"/>
                </a:lnTo>
                <a:lnTo>
                  <a:pt x="104931" y="1650381"/>
                </a:lnTo>
                <a:lnTo>
                  <a:pt x="112201" y="1611659"/>
                </a:lnTo>
                <a:cubicBezTo>
                  <a:pt x="129348" y="1531007"/>
                  <a:pt x="148439" y="1450714"/>
                  <a:pt x="169467" y="1370855"/>
                </a:cubicBezTo>
                <a:lnTo>
                  <a:pt x="183333" y="1322912"/>
                </a:lnTo>
                <a:lnTo>
                  <a:pt x="189749" y="1296117"/>
                </a:lnTo>
                <a:lnTo>
                  <a:pt x="203407" y="1253508"/>
                </a:lnTo>
                <a:lnTo>
                  <a:pt x="238360" y="1132655"/>
                </a:lnTo>
                <a:lnTo>
                  <a:pt x="297907" y="958693"/>
                </a:lnTo>
                <a:lnTo>
                  <a:pt x="308154" y="926725"/>
                </a:lnTo>
                <a:lnTo>
                  <a:pt x="312571" y="915856"/>
                </a:lnTo>
                <a:lnTo>
                  <a:pt x="318849" y="897515"/>
                </a:lnTo>
                <a:cubicBezTo>
                  <a:pt x="347607" y="819696"/>
                  <a:pt x="378294" y="742463"/>
                  <a:pt x="410903" y="665891"/>
                </a:cubicBezTo>
                <a:lnTo>
                  <a:pt x="441034" y="599675"/>
                </a:lnTo>
                <a:lnTo>
                  <a:pt x="454806" y="565779"/>
                </a:lnTo>
                <a:lnTo>
                  <a:pt x="473837" y="527585"/>
                </a:lnTo>
                <a:lnTo>
                  <a:pt x="514492" y="438240"/>
                </a:lnTo>
                <a:cubicBezTo>
                  <a:pt x="550941" y="363069"/>
                  <a:pt x="589308" y="288636"/>
                  <a:pt x="629587" y="21501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3" name="Freeform: Shape 42">
            <a:extLst>
              <a:ext uri="{FF2B5EF4-FFF2-40B4-BE49-F238E27FC236}">
                <a16:creationId xmlns:a16="http://schemas.microsoft.com/office/drawing/2014/main" id="{ADE29CC4-2C00-40E6-BC98-BD4FC9E863E7}"/>
              </a:ext>
            </a:extLst>
          </p:cNvPr>
          <p:cNvSpPr/>
          <p:nvPr/>
        </p:nvSpPr>
        <p:spPr>
          <a:xfrm>
            <a:off x="1" y="2926416"/>
            <a:ext cx="5184420" cy="3931583"/>
          </a:xfrm>
          <a:custGeom>
            <a:avLst/>
            <a:gdLst>
              <a:gd name="connsiteX0" fmla="*/ 2817732 w 5184420"/>
              <a:gd name="connsiteY0" fmla="*/ 7 h 3931583"/>
              <a:gd name="connsiteX1" fmla="*/ 5184420 w 5184420"/>
              <a:gd name="connsiteY1" fmla="*/ 573855 h 3931583"/>
              <a:gd name="connsiteX2" fmla="*/ 4098666 w 5184420"/>
              <a:gd name="connsiteY2" fmla="*/ 2892621 h 3931583"/>
              <a:gd name="connsiteX3" fmla="*/ 2813057 w 5184420"/>
              <a:gd name="connsiteY3" fmla="*/ 2554857 h 3931583"/>
              <a:gd name="connsiteX4" fmla="*/ 2711377 w 5184420"/>
              <a:gd name="connsiteY4" fmla="*/ 2560701 h 3931583"/>
              <a:gd name="connsiteX5" fmla="*/ 1077243 w 5184420"/>
              <a:gd name="connsiteY5" fmla="*/ 3236000 h 3931583"/>
              <a:gd name="connsiteX6" fmla="*/ 587157 w 5184420"/>
              <a:gd name="connsiteY6" fmla="*/ 3841410 h 3931583"/>
              <a:gd name="connsiteX7" fmla="*/ 540246 w 5184420"/>
              <a:gd name="connsiteY7" fmla="*/ 3931583 h 3931583"/>
              <a:gd name="connsiteX8" fmla="*/ 0 w 5184420"/>
              <a:gd name="connsiteY8" fmla="*/ 3931583 h 3931583"/>
              <a:gd name="connsiteX9" fmla="*/ 0 w 5184420"/>
              <a:gd name="connsiteY9" fmla="*/ 843188 h 3931583"/>
              <a:gd name="connsiteX10" fmla="*/ 175496 w 5184420"/>
              <a:gd name="connsiteY10" fmla="*/ 732727 h 3931583"/>
              <a:gd name="connsiteX11" fmla="*/ 2583985 w 5184420"/>
              <a:gd name="connsiteY11" fmla="*/ 5851 h 3931583"/>
              <a:gd name="connsiteX12" fmla="*/ 2817732 w 5184420"/>
              <a:gd name="connsiteY12" fmla="*/ 7 h 3931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3">
                <a:moveTo>
                  <a:pt x="2817732" y="7"/>
                </a:moveTo>
                <a:cubicBezTo>
                  <a:pt x="3641238" y="-1325"/>
                  <a:pt x="4452977" y="195497"/>
                  <a:pt x="5184420" y="573855"/>
                </a:cubicBezTo>
                <a:lnTo>
                  <a:pt x="4098666" y="2892621"/>
                </a:lnTo>
                <a:cubicBezTo>
                  <a:pt x="3707142" y="2669295"/>
                  <a:pt x="3263790" y="2552815"/>
                  <a:pt x="2813057" y="2554857"/>
                </a:cubicBezTo>
                <a:cubicBezTo>
                  <a:pt x="2779164" y="2554857"/>
                  <a:pt x="2745271" y="2560701"/>
                  <a:pt x="2711377" y="2560701"/>
                </a:cubicBezTo>
                <a:cubicBezTo>
                  <a:pt x="2104313" y="2587133"/>
                  <a:pt x="1525870" y="2826173"/>
                  <a:pt x="1077243" y="3236000"/>
                </a:cubicBezTo>
                <a:cubicBezTo>
                  <a:pt x="879232" y="3416887"/>
                  <a:pt x="715745" y="3621449"/>
                  <a:pt x="587157" y="3841410"/>
                </a:cubicBezTo>
                <a:lnTo>
                  <a:pt x="540246" y="3931583"/>
                </a:lnTo>
                <a:lnTo>
                  <a:pt x="0" y="3931583"/>
                </a:lnTo>
                <a:lnTo>
                  <a:pt x="0" y="843188"/>
                </a:lnTo>
                <a:lnTo>
                  <a:pt x="175496" y="732727"/>
                </a:lnTo>
                <a:cubicBezTo>
                  <a:pt x="901678" y="296363"/>
                  <a:pt x="1728821" y="44469"/>
                  <a:pt x="2583985" y="5851"/>
                </a:cubicBezTo>
                <a:cubicBezTo>
                  <a:pt x="2664628" y="7"/>
                  <a:pt x="2741765" y="7"/>
                  <a:pt x="2817732" y="7"/>
                </a:cubicBezTo>
                <a:close/>
              </a:path>
            </a:pathLst>
          </a:custGeom>
          <a:solidFill>
            <a:schemeClr val="bg1">
              <a:alpha val="7000"/>
            </a:schemeClr>
          </a:solidFill>
          <a:ln w="104905" cap="flat">
            <a:noFill/>
            <a:prstDash val="solid"/>
            <a:miter/>
          </a:ln>
        </p:spPr>
        <p:txBody>
          <a:bodyPr wrap="square" rtlCol="0" anchor="ctr">
            <a:noAutofit/>
          </a:bodyPr>
          <a:lstStyle/>
          <a:p>
            <a:endParaRPr lang="en-GB"/>
          </a:p>
        </p:txBody>
      </p:sp>
      <p:sp>
        <p:nvSpPr>
          <p:cNvPr id="2" name="Title 1">
            <a:extLst>
              <a:ext uri="{FF2B5EF4-FFF2-40B4-BE49-F238E27FC236}">
                <a16:creationId xmlns:a16="http://schemas.microsoft.com/office/drawing/2014/main" id="{77A1D5CC-0596-460C-B9B3-B3D2EFBB9BDA}"/>
              </a:ext>
            </a:extLst>
          </p:cNvPr>
          <p:cNvSpPr>
            <a:spLocks noGrp="1"/>
          </p:cNvSpPr>
          <p:nvPr>
            <p:ph type="title" hasCustomPrompt="1"/>
          </p:nvPr>
        </p:nvSpPr>
        <p:spPr>
          <a:xfrm>
            <a:off x="519648" y="603485"/>
            <a:ext cx="7791448" cy="751679"/>
          </a:xfrm>
        </p:spPr>
        <p:txBody>
          <a:bodyPr/>
          <a:lstStyle>
            <a:lvl1pPr>
              <a:defRPr sz="4800" b="0">
                <a:latin typeface="+mj-lt"/>
              </a:defRPr>
            </a:lvl1pPr>
          </a:lstStyle>
          <a:p>
            <a:r>
              <a:rPr lang="en-GB" dirty="0"/>
              <a:t>Your main outtake goes here</a:t>
            </a:r>
          </a:p>
        </p:txBody>
      </p:sp>
      <p:sp>
        <p:nvSpPr>
          <p:cNvPr id="4" name="Footer Placeholder 3">
            <a:extLst>
              <a:ext uri="{FF2B5EF4-FFF2-40B4-BE49-F238E27FC236}">
                <a16:creationId xmlns:a16="http://schemas.microsoft.com/office/drawing/2014/main" id="{405B3A63-F691-487C-9F52-1F0588FBA809}"/>
              </a:ext>
            </a:extLst>
          </p:cNvPr>
          <p:cNvSpPr>
            <a:spLocks noGrp="1"/>
          </p:cNvSpPr>
          <p:nvPr>
            <p:ph type="ftr" sz="quarter" idx="11"/>
          </p:nvPr>
        </p:nvSpPr>
        <p:spPr/>
        <p:txBody>
          <a:bodyPr/>
          <a:lstStyle/>
          <a:p>
            <a:endParaRPr lang="en-GB"/>
          </a:p>
        </p:txBody>
      </p:sp>
      <p:sp>
        <p:nvSpPr>
          <p:cNvPr id="8" name="Text Placeholder 2">
            <a:extLst>
              <a:ext uri="{FF2B5EF4-FFF2-40B4-BE49-F238E27FC236}">
                <a16:creationId xmlns:a16="http://schemas.microsoft.com/office/drawing/2014/main" id="{80FC173B-F920-43CB-A097-39996E1BA53E}"/>
              </a:ext>
            </a:extLst>
          </p:cNvPr>
          <p:cNvSpPr>
            <a:spLocks noGrp="1"/>
          </p:cNvSpPr>
          <p:nvPr>
            <p:ph type="body" sz="quarter" idx="13" hasCustomPrompt="1"/>
          </p:nvPr>
        </p:nvSpPr>
        <p:spPr>
          <a:xfrm>
            <a:off x="615690" y="4018587"/>
            <a:ext cx="2256631" cy="1257300"/>
          </a:xfrm>
        </p:spPr>
        <p:txBody>
          <a:bodyPr anchor="t"/>
          <a:lstStyle>
            <a:lvl1pPr>
              <a:defRPr sz="1600">
                <a:latin typeface="+mn-lt"/>
              </a:defRPr>
            </a:lvl1pPr>
            <a:lvl2pPr>
              <a:buClr>
                <a:schemeClr val="tx1"/>
              </a:buClr>
              <a:defRPr sz="1600">
                <a:latin typeface="+mn-lt"/>
              </a:defRPr>
            </a:lvl2pPr>
            <a:lvl3pPr>
              <a:buClr>
                <a:schemeClr val="tx2"/>
              </a:buClr>
              <a:defRPr sz="1400">
                <a:latin typeface="+mn-lt"/>
              </a:defRPr>
            </a:lvl3pPr>
            <a:lvl4pPr>
              <a:buClr>
                <a:schemeClr val="tx2"/>
              </a:buClr>
              <a:defRPr sz="1200">
                <a:latin typeface="+mn-lt"/>
              </a:defRPr>
            </a:lvl4pPr>
            <a:lvl5pPr>
              <a:buClr>
                <a:schemeClr val="tx2"/>
              </a:buClr>
              <a:defRPr sz="110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ext Placeholder 6">
            <a:extLst>
              <a:ext uri="{FF2B5EF4-FFF2-40B4-BE49-F238E27FC236}">
                <a16:creationId xmlns:a16="http://schemas.microsoft.com/office/drawing/2014/main" id="{AA958C2D-1AF3-43E3-B749-006495D1D164}"/>
              </a:ext>
            </a:extLst>
          </p:cNvPr>
          <p:cNvSpPr>
            <a:spLocks noGrp="1"/>
          </p:cNvSpPr>
          <p:nvPr>
            <p:ph type="body" sz="quarter" idx="17" hasCustomPrompt="1"/>
          </p:nvPr>
        </p:nvSpPr>
        <p:spPr>
          <a:xfrm>
            <a:off x="615690" y="3477250"/>
            <a:ext cx="1828006" cy="514350"/>
          </a:xfrm>
        </p:spPr>
        <p:txBody>
          <a:bodyPr anchor="t"/>
          <a:lstStyle>
            <a:lvl1pPr>
              <a:defRPr sz="1600" b="1">
                <a:solidFill>
                  <a:schemeClr val="accent3"/>
                </a:solidFill>
                <a:latin typeface="+mn-lt"/>
              </a:defRPr>
            </a:lvl1pPr>
            <a:lvl2pPr>
              <a:defRPr sz="1600" b="1">
                <a:solidFill>
                  <a:schemeClr val="accent3"/>
                </a:solidFill>
                <a:latin typeface="+mj-lt"/>
              </a:defRPr>
            </a:lvl2pPr>
            <a:lvl3pPr>
              <a:defRPr sz="1400" b="1">
                <a:solidFill>
                  <a:schemeClr val="accent3"/>
                </a:solidFill>
                <a:latin typeface="+mj-lt"/>
              </a:defRPr>
            </a:lvl3pPr>
            <a:lvl4pPr>
              <a:defRPr sz="1200" b="1">
                <a:solidFill>
                  <a:schemeClr val="accent3"/>
                </a:solidFill>
                <a:latin typeface="+mj-lt"/>
              </a:defRPr>
            </a:lvl4pPr>
            <a:lvl5pPr>
              <a:defRPr sz="1100" b="1">
                <a:solidFill>
                  <a:schemeClr val="accent3"/>
                </a:solidFill>
                <a:latin typeface="+mj-lt"/>
              </a:defRPr>
            </a:lvl5pPr>
          </a:lstStyle>
          <a:p>
            <a:pPr lvl="0"/>
            <a:r>
              <a:rPr lang="en-US" dirty="0"/>
              <a:t>Click to insert title</a:t>
            </a:r>
            <a:endParaRPr lang="en-GB" dirty="0"/>
          </a:p>
        </p:txBody>
      </p:sp>
      <p:sp>
        <p:nvSpPr>
          <p:cNvPr id="10" name="Picture Placeholder 24">
            <a:extLst>
              <a:ext uri="{FF2B5EF4-FFF2-40B4-BE49-F238E27FC236}">
                <a16:creationId xmlns:a16="http://schemas.microsoft.com/office/drawing/2014/main" id="{A9319CCA-FA22-4588-9913-C76675346470}"/>
              </a:ext>
            </a:extLst>
          </p:cNvPr>
          <p:cNvSpPr>
            <a:spLocks noGrp="1"/>
          </p:cNvSpPr>
          <p:nvPr>
            <p:ph type="pic" sz="quarter" idx="25" hasCustomPrompt="1"/>
          </p:nvPr>
        </p:nvSpPr>
        <p:spPr>
          <a:xfrm>
            <a:off x="684142" y="1840096"/>
            <a:ext cx="1473804" cy="1473804"/>
          </a:xfrm>
          <a:prstGeom prst="ellipse">
            <a:avLst/>
          </a:prstGeom>
        </p:spPr>
        <p:txBody>
          <a:bodyPr anchor="ctr"/>
          <a:lstStyle>
            <a:lvl1pPr algn="ctr">
              <a:defRPr/>
            </a:lvl1pPr>
          </a:lstStyle>
          <a:p>
            <a:r>
              <a:rPr lang="en-GB" dirty="0"/>
              <a:t>Click to insert image</a:t>
            </a:r>
          </a:p>
        </p:txBody>
      </p:sp>
      <p:sp>
        <p:nvSpPr>
          <p:cNvPr id="11" name="Text Placeholder 2">
            <a:extLst>
              <a:ext uri="{FF2B5EF4-FFF2-40B4-BE49-F238E27FC236}">
                <a16:creationId xmlns:a16="http://schemas.microsoft.com/office/drawing/2014/main" id="{2B3E639A-15A9-4AFC-A5AD-4AA6EFA583B5}"/>
              </a:ext>
            </a:extLst>
          </p:cNvPr>
          <p:cNvSpPr>
            <a:spLocks noGrp="1"/>
          </p:cNvSpPr>
          <p:nvPr>
            <p:ph type="body" sz="quarter" idx="26" hasCustomPrompt="1"/>
          </p:nvPr>
        </p:nvSpPr>
        <p:spPr>
          <a:xfrm>
            <a:off x="3317009" y="4018587"/>
            <a:ext cx="2256631" cy="1257300"/>
          </a:xfrm>
        </p:spPr>
        <p:txBody>
          <a:bodyPr anchor="t"/>
          <a:lstStyle>
            <a:lvl1pPr>
              <a:defRPr sz="1600">
                <a:latin typeface="+mn-lt"/>
              </a:defRPr>
            </a:lvl1pPr>
            <a:lvl2pPr>
              <a:buClr>
                <a:schemeClr val="tx1"/>
              </a:buClr>
              <a:defRPr sz="1600">
                <a:latin typeface="+mn-lt"/>
              </a:defRPr>
            </a:lvl2pPr>
            <a:lvl3pPr>
              <a:buClr>
                <a:schemeClr val="tx2"/>
              </a:buClr>
              <a:defRPr sz="1400">
                <a:latin typeface="+mn-lt"/>
              </a:defRPr>
            </a:lvl3pPr>
            <a:lvl4pPr>
              <a:buClr>
                <a:schemeClr val="tx2"/>
              </a:buClr>
              <a:defRPr sz="1200">
                <a:latin typeface="+mn-lt"/>
              </a:defRPr>
            </a:lvl4pPr>
            <a:lvl5pPr>
              <a:buClr>
                <a:schemeClr val="tx2"/>
              </a:buClr>
              <a:defRPr sz="110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Text Placeholder 6">
            <a:extLst>
              <a:ext uri="{FF2B5EF4-FFF2-40B4-BE49-F238E27FC236}">
                <a16:creationId xmlns:a16="http://schemas.microsoft.com/office/drawing/2014/main" id="{9F256502-CB9F-4CCF-AE7A-588CABC360B4}"/>
              </a:ext>
            </a:extLst>
          </p:cNvPr>
          <p:cNvSpPr>
            <a:spLocks noGrp="1"/>
          </p:cNvSpPr>
          <p:nvPr>
            <p:ph type="body" sz="quarter" idx="27" hasCustomPrompt="1"/>
          </p:nvPr>
        </p:nvSpPr>
        <p:spPr>
          <a:xfrm>
            <a:off x="3317009" y="3477250"/>
            <a:ext cx="1828006" cy="514350"/>
          </a:xfrm>
        </p:spPr>
        <p:txBody>
          <a:bodyPr anchor="t"/>
          <a:lstStyle>
            <a:lvl1pPr>
              <a:defRPr sz="1600" b="1">
                <a:solidFill>
                  <a:schemeClr val="accent3"/>
                </a:solidFill>
                <a:latin typeface="+mn-lt"/>
              </a:defRPr>
            </a:lvl1pPr>
            <a:lvl2pPr>
              <a:defRPr sz="1600" b="1">
                <a:solidFill>
                  <a:schemeClr val="accent3"/>
                </a:solidFill>
                <a:latin typeface="+mj-lt"/>
              </a:defRPr>
            </a:lvl2pPr>
            <a:lvl3pPr>
              <a:defRPr sz="1400" b="1">
                <a:solidFill>
                  <a:schemeClr val="accent3"/>
                </a:solidFill>
                <a:latin typeface="+mj-lt"/>
              </a:defRPr>
            </a:lvl3pPr>
            <a:lvl4pPr>
              <a:defRPr sz="1200" b="1">
                <a:solidFill>
                  <a:schemeClr val="accent3"/>
                </a:solidFill>
                <a:latin typeface="+mj-lt"/>
              </a:defRPr>
            </a:lvl4pPr>
            <a:lvl5pPr>
              <a:defRPr sz="1100" b="1">
                <a:solidFill>
                  <a:schemeClr val="accent3"/>
                </a:solidFill>
                <a:latin typeface="+mj-lt"/>
              </a:defRPr>
            </a:lvl5pPr>
          </a:lstStyle>
          <a:p>
            <a:pPr lvl="0"/>
            <a:r>
              <a:rPr lang="en-US" dirty="0"/>
              <a:t>Click to insert title</a:t>
            </a:r>
            <a:endParaRPr lang="en-GB" dirty="0"/>
          </a:p>
        </p:txBody>
      </p:sp>
      <p:sp>
        <p:nvSpPr>
          <p:cNvPr id="13" name="Picture Placeholder 24">
            <a:extLst>
              <a:ext uri="{FF2B5EF4-FFF2-40B4-BE49-F238E27FC236}">
                <a16:creationId xmlns:a16="http://schemas.microsoft.com/office/drawing/2014/main" id="{AD32BA33-0C79-4C8D-810B-B1368AD31028}"/>
              </a:ext>
            </a:extLst>
          </p:cNvPr>
          <p:cNvSpPr>
            <a:spLocks noGrp="1"/>
          </p:cNvSpPr>
          <p:nvPr>
            <p:ph type="pic" sz="quarter" idx="28" hasCustomPrompt="1"/>
          </p:nvPr>
        </p:nvSpPr>
        <p:spPr>
          <a:xfrm>
            <a:off x="3385461" y="1840096"/>
            <a:ext cx="1473804" cy="1473804"/>
          </a:xfrm>
          <a:prstGeom prst="ellipse">
            <a:avLst/>
          </a:prstGeom>
        </p:spPr>
        <p:txBody>
          <a:bodyPr anchor="ctr"/>
          <a:lstStyle>
            <a:lvl1pPr algn="ctr">
              <a:defRPr/>
            </a:lvl1pPr>
          </a:lstStyle>
          <a:p>
            <a:r>
              <a:rPr lang="en-GB" dirty="0"/>
              <a:t>Click to insert image</a:t>
            </a:r>
          </a:p>
        </p:txBody>
      </p:sp>
      <p:sp>
        <p:nvSpPr>
          <p:cNvPr id="14" name="Text Placeholder 2">
            <a:extLst>
              <a:ext uri="{FF2B5EF4-FFF2-40B4-BE49-F238E27FC236}">
                <a16:creationId xmlns:a16="http://schemas.microsoft.com/office/drawing/2014/main" id="{16FFE04F-FCA2-40E3-A1A8-0B4A8BB4488F}"/>
              </a:ext>
            </a:extLst>
          </p:cNvPr>
          <p:cNvSpPr>
            <a:spLocks noGrp="1"/>
          </p:cNvSpPr>
          <p:nvPr>
            <p:ph type="body" sz="quarter" idx="29" hasCustomPrompt="1"/>
          </p:nvPr>
        </p:nvSpPr>
        <p:spPr>
          <a:xfrm>
            <a:off x="6018328" y="4018587"/>
            <a:ext cx="2256631" cy="1257300"/>
          </a:xfrm>
        </p:spPr>
        <p:txBody>
          <a:bodyPr anchor="t"/>
          <a:lstStyle>
            <a:lvl1pPr>
              <a:defRPr sz="1600">
                <a:latin typeface="+mn-lt"/>
              </a:defRPr>
            </a:lvl1pPr>
            <a:lvl2pPr>
              <a:buClr>
                <a:schemeClr val="tx1"/>
              </a:buClr>
              <a:defRPr sz="1600">
                <a:latin typeface="+mn-lt"/>
              </a:defRPr>
            </a:lvl2pPr>
            <a:lvl3pPr>
              <a:buClr>
                <a:schemeClr val="tx2"/>
              </a:buClr>
              <a:defRPr sz="1400">
                <a:latin typeface="+mn-lt"/>
              </a:defRPr>
            </a:lvl3pPr>
            <a:lvl4pPr>
              <a:buClr>
                <a:schemeClr val="tx2"/>
              </a:buClr>
              <a:defRPr sz="1200">
                <a:latin typeface="+mn-lt"/>
              </a:defRPr>
            </a:lvl4pPr>
            <a:lvl5pPr>
              <a:buClr>
                <a:schemeClr val="tx2"/>
              </a:buClr>
              <a:defRPr sz="110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Text Placeholder 6">
            <a:extLst>
              <a:ext uri="{FF2B5EF4-FFF2-40B4-BE49-F238E27FC236}">
                <a16:creationId xmlns:a16="http://schemas.microsoft.com/office/drawing/2014/main" id="{D3BEAE02-692C-467B-8ED5-81B9C639D600}"/>
              </a:ext>
            </a:extLst>
          </p:cNvPr>
          <p:cNvSpPr>
            <a:spLocks noGrp="1"/>
          </p:cNvSpPr>
          <p:nvPr>
            <p:ph type="body" sz="quarter" idx="30" hasCustomPrompt="1"/>
          </p:nvPr>
        </p:nvSpPr>
        <p:spPr>
          <a:xfrm>
            <a:off x="6018328" y="3477250"/>
            <a:ext cx="1828006" cy="514350"/>
          </a:xfrm>
        </p:spPr>
        <p:txBody>
          <a:bodyPr anchor="t"/>
          <a:lstStyle>
            <a:lvl1pPr>
              <a:defRPr sz="1600" b="1">
                <a:solidFill>
                  <a:schemeClr val="accent3"/>
                </a:solidFill>
                <a:latin typeface="+mn-lt"/>
              </a:defRPr>
            </a:lvl1pPr>
            <a:lvl2pPr>
              <a:defRPr sz="1600" b="1">
                <a:solidFill>
                  <a:schemeClr val="accent3"/>
                </a:solidFill>
                <a:latin typeface="+mj-lt"/>
              </a:defRPr>
            </a:lvl2pPr>
            <a:lvl3pPr>
              <a:defRPr sz="1400" b="1">
                <a:solidFill>
                  <a:schemeClr val="accent3"/>
                </a:solidFill>
                <a:latin typeface="+mj-lt"/>
              </a:defRPr>
            </a:lvl3pPr>
            <a:lvl4pPr>
              <a:defRPr sz="1200" b="1">
                <a:solidFill>
                  <a:schemeClr val="accent3"/>
                </a:solidFill>
                <a:latin typeface="+mj-lt"/>
              </a:defRPr>
            </a:lvl4pPr>
            <a:lvl5pPr>
              <a:defRPr sz="1100" b="1">
                <a:solidFill>
                  <a:schemeClr val="accent3"/>
                </a:solidFill>
                <a:latin typeface="+mj-lt"/>
              </a:defRPr>
            </a:lvl5pPr>
          </a:lstStyle>
          <a:p>
            <a:pPr lvl="0"/>
            <a:r>
              <a:rPr lang="en-US" dirty="0"/>
              <a:t>Click to insert title</a:t>
            </a:r>
            <a:endParaRPr lang="en-GB" dirty="0"/>
          </a:p>
        </p:txBody>
      </p:sp>
      <p:sp>
        <p:nvSpPr>
          <p:cNvPr id="16" name="Picture Placeholder 24">
            <a:extLst>
              <a:ext uri="{FF2B5EF4-FFF2-40B4-BE49-F238E27FC236}">
                <a16:creationId xmlns:a16="http://schemas.microsoft.com/office/drawing/2014/main" id="{8FD76114-E041-4E1F-A927-A8D685C43AEA}"/>
              </a:ext>
            </a:extLst>
          </p:cNvPr>
          <p:cNvSpPr>
            <a:spLocks noGrp="1"/>
          </p:cNvSpPr>
          <p:nvPr>
            <p:ph type="pic" sz="quarter" idx="31" hasCustomPrompt="1"/>
          </p:nvPr>
        </p:nvSpPr>
        <p:spPr>
          <a:xfrm>
            <a:off x="6086780" y="1840096"/>
            <a:ext cx="1473804" cy="1473804"/>
          </a:xfrm>
          <a:prstGeom prst="ellipse">
            <a:avLst/>
          </a:prstGeom>
        </p:spPr>
        <p:txBody>
          <a:bodyPr anchor="ctr"/>
          <a:lstStyle>
            <a:lvl1pPr algn="ctr">
              <a:defRPr/>
            </a:lvl1pPr>
          </a:lstStyle>
          <a:p>
            <a:r>
              <a:rPr lang="en-GB" dirty="0"/>
              <a:t>Click to insert image</a:t>
            </a:r>
          </a:p>
        </p:txBody>
      </p:sp>
      <p:sp>
        <p:nvSpPr>
          <p:cNvPr id="5" name="Slide Number Placeholder 4">
            <a:extLst>
              <a:ext uri="{FF2B5EF4-FFF2-40B4-BE49-F238E27FC236}">
                <a16:creationId xmlns:a16="http://schemas.microsoft.com/office/drawing/2014/main" id="{3A43D922-24C8-4357-8A3C-D9C42B601ECC}"/>
              </a:ext>
            </a:extLst>
          </p:cNvPr>
          <p:cNvSpPr>
            <a:spLocks noGrp="1"/>
          </p:cNvSpPr>
          <p:nvPr>
            <p:ph type="sldNum" sz="quarter" idx="12"/>
          </p:nvPr>
        </p:nvSpPr>
        <p:spPr/>
        <p:txBody>
          <a:bodyPr/>
          <a:lstStyle/>
          <a:p>
            <a:fld id="{21F79131-C817-4EAF-B3BC-6511779B5E04}" type="slidenum">
              <a:rPr lang="en-GB" smtClean="0"/>
              <a:pPr/>
              <a:t>‹#›</a:t>
            </a:fld>
            <a:endParaRPr lang="en-GB" dirty="0"/>
          </a:p>
        </p:txBody>
      </p:sp>
      <p:pic>
        <p:nvPicPr>
          <p:cNvPr id="42" name="Picture 41" descr="A picture containing drawing&#10;&#10;Description automatically generated">
            <a:extLst>
              <a:ext uri="{FF2B5EF4-FFF2-40B4-BE49-F238E27FC236}">
                <a16:creationId xmlns:a16="http://schemas.microsoft.com/office/drawing/2014/main" id="{C4014FE1-6B26-44C2-BE91-010D99077389}"/>
              </a:ext>
            </a:extLst>
          </p:cNvPr>
          <p:cNvPicPr>
            <a:picLocks/>
          </p:cNvPicPr>
          <p:nvPr/>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Tree>
    <p:extLst>
      <p:ext uri="{BB962C8B-B14F-4D97-AF65-F5344CB8AC3E}">
        <p14:creationId xmlns:p14="http://schemas.microsoft.com/office/powerpoint/2010/main" val="241770339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hree Point White 1">
    <p:bg>
      <p:bgRef idx="1001">
        <a:schemeClr val="bg1"/>
      </p:bgRef>
    </p:bg>
    <p:spTree>
      <p:nvGrpSpPr>
        <p:cNvPr id="1" name=""/>
        <p:cNvGrpSpPr/>
        <p:nvPr/>
      </p:nvGrpSpPr>
      <p:grpSpPr>
        <a:xfrm>
          <a:off x="0" y="0"/>
          <a:ext cx="0" cy="0"/>
          <a:chOff x="0" y="0"/>
          <a:chExt cx="0" cy="0"/>
        </a:xfrm>
      </p:grpSpPr>
      <p:sp>
        <p:nvSpPr>
          <p:cNvPr id="41" name="Freeform: Shape 40">
            <a:extLst>
              <a:ext uri="{FF2B5EF4-FFF2-40B4-BE49-F238E27FC236}">
                <a16:creationId xmlns:a16="http://schemas.microsoft.com/office/drawing/2014/main" id="{31122C9C-6F43-4747-BED0-715757337112}"/>
              </a:ext>
            </a:extLst>
          </p:cNvPr>
          <p:cNvSpPr/>
          <p:nvPr/>
        </p:nvSpPr>
        <p:spPr>
          <a:xfrm>
            <a:off x="1" y="2926416"/>
            <a:ext cx="5184420" cy="3931583"/>
          </a:xfrm>
          <a:custGeom>
            <a:avLst/>
            <a:gdLst>
              <a:gd name="connsiteX0" fmla="*/ 2817732 w 5184420"/>
              <a:gd name="connsiteY0" fmla="*/ 7 h 3931583"/>
              <a:gd name="connsiteX1" fmla="*/ 5184420 w 5184420"/>
              <a:gd name="connsiteY1" fmla="*/ 573855 h 3931583"/>
              <a:gd name="connsiteX2" fmla="*/ 4098666 w 5184420"/>
              <a:gd name="connsiteY2" fmla="*/ 2892621 h 3931583"/>
              <a:gd name="connsiteX3" fmla="*/ 2813057 w 5184420"/>
              <a:gd name="connsiteY3" fmla="*/ 2554857 h 3931583"/>
              <a:gd name="connsiteX4" fmla="*/ 2711377 w 5184420"/>
              <a:gd name="connsiteY4" fmla="*/ 2560701 h 3931583"/>
              <a:gd name="connsiteX5" fmla="*/ 1077243 w 5184420"/>
              <a:gd name="connsiteY5" fmla="*/ 3236000 h 3931583"/>
              <a:gd name="connsiteX6" fmla="*/ 587157 w 5184420"/>
              <a:gd name="connsiteY6" fmla="*/ 3841410 h 3931583"/>
              <a:gd name="connsiteX7" fmla="*/ 540246 w 5184420"/>
              <a:gd name="connsiteY7" fmla="*/ 3931583 h 3931583"/>
              <a:gd name="connsiteX8" fmla="*/ 0 w 5184420"/>
              <a:gd name="connsiteY8" fmla="*/ 3931583 h 3931583"/>
              <a:gd name="connsiteX9" fmla="*/ 0 w 5184420"/>
              <a:gd name="connsiteY9" fmla="*/ 843188 h 3931583"/>
              <a:gd name="connsiteX10" fmla="*/ 175496 w 5184420"/>
              <a:gd name="connsiteY10" fmla="*/ 732727 h 3931583"/>
              <a:gd name="connsiteX11" fmla="*/ 2583985 w 5184420"/>
              <a:gd name="connsiteY11" fmla="*/ 5851 h 3931583"/>
              <a:gd name="connsiteX12" fmla="*/ 2817732 w 5184420"/>
              <a:gd name="connsiteY12" fmla="*/ 7 h 3931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3">
                <a:moveTo>
                  <a:pt x="2817732" y="7"/>
                </a:moveTo>
                <a:cubicBezTo>
                  <a:pt x="3641238" y="-1325"/>
                  <a:pt x="4452977" y="195497"/>
                  <a:pt x="5184420" y="573855"/>
                </a:cubicBezTo>
                <a:lnTo>
                  <a:pt x="4098666" y="2892621"/>
                </a:lnTo>
                <a:cubicBezTo>
                  <a:pt x="3707142" y="2669295"/>
                  <a:pt x="3263790" y="2552815"/>
                  <a:pt x="2813057" y="2554857"/>
                </a:cubicBezTo>
                <a:cubicBezTo>
                  <a:pt x="2779164" y="2554857"/>
                  <a:pt x="2745271" y="2560701"/>
                  <a:pt x="2711377" y="2560701"/>
                </a:cubicBezTo>
                <a:cubicBezTo>
                  <a:pt x="2104313" y="2587133"/>
                  <a:pt x="1525870" y="2826173"/>
                  <a:pt x="1077243" y="3236000"/>
                </a:cubicBezTo>
                <a:cubicBezTo>
                  <a:pt x="879232" y="3416887"/>
                  <a:pt x="715745" y="3621449"/>
                  <a:pt x="587157" y="3841410"/>
                </a:cubicBezTo>
                <a:lnTo>
                  <a:pt x="540246" y="3931583"/>
                </a:lnTo>
                <a:lnTo>
                  <a:pt x="0" y="3931583"/>
                </a:lnTo>
                <a:lnTo>
                  <a:pt x="0" y="843188"/>
                </a:lnTo>
                <a:lnTo>
                  <a:pt x="175496" y="732727"/>
                </a:lnTo>
                <a:cubicBezTo>
                  <a:pt x="901678" y="296363"/>
                  <a:pt x="1728821" y="44469"/>
                  <a:pt x="2583985" y="5851"/>
                </a:cubicBezTo>
                <a:cubicBezTo>
                  <a:pt x="2664628" y="7"/>
                  <a:pt x="2741765" y="7"/>
                  <a:pt x="2817732" y="7"/>
                </a:cubicBezTo>
                <a:close/>
              </a:path>
            </a:pathLst>
          </a:custGeom>
          <a:solidFill>
            <a:schemeClr val="tx1">
              <a:alpha val="7000"/>
            </a:schemeClr>
          </a:solidFill>
          <a:ln w="104905" cap="flat">
            <a:noFill/>
            <a:prstDash val="solid"/>
            <a:miter/>
          </a:ln>
        </p:spPr>
        <p:txBody>
          <a:bodyPr wrap="square" rtlCol="0" anchor="ctr">
            <a:noAutofit/>
          </a:bodyPr>
          <a:lstStyle/>
          <a:p>
            <a:endParaRPr lang="en-GB"/>
          </a:p>
        </p:txBody>
      </p:sp>
      <p:sp>
        <p:nvSpPr>
          <p:cNvPr id="18" name="Freeform: Shape 17">
            <a:extLst>
              <a:ext uri="{FF2B5EF4-FFF2-40B4-BE49-F238E27FC236}">
                <a16:creationId xmlns:a16="http://schemas.microsoft.com/office/drawing/2014/main" id="{B1285B1C-7B07-4BF9-BF35-BE525A6D1CCC}"/>
              </a:ext>
            </a:extLst>
          </p:cNvPr>
          <p:cNvSpPr/>
          <p:nvPr/>
        </p:nvSpPr>
        <p:spPr>
          <a:xfrm>
            <a:off x="11437770" y="3908484"/>
            <a:ext cx="754231" cy="2949516"/>
          </a:xfrm>
          <a:custGeom>
            <a:avLst/>
            <a:gdLst>
              <a:gd name="connsiteX0" fmla="*/ 754231 w 754231"/>
              <a:gd name="connsiteY0" fmla="*/ 0 h 2949516"/>
              <a:gd name="connsiteX1" fmla="*/ 754231 w 754231"/>
              <a:gd name="connsiteY1" fmla="*/ 2949516 h 2949516"/>
              <a:gd name="connsiteX2" fmla="*/ 7207 w 754231"/>
              <a:gd name="connsiteY2" fmla="*/ 2949516 h 2949516"/>
              <a:gd name="connsiteX3" fmla="*/ 1318 w 754231"/>
              <a:gd name="connsiteY3" fmla="*/ 2838768 h 2949516"/>
              <a:gd name="connsiteX4" fmla="*/ 1267 w 754231"/>
              <a:gd name="connsiteY4" fmla="*/ 2829255 h 2949516"/>
              <a:gd name="connsiteX5" fmla="*/ 890 w 754231"/>
              <a:gd name="connsiteY5" fmla="*/ 2823331 h 2949516"/>
              <a:gd name="connsiteX6" fmla="*/ 1123 w 754231"/>
              <a:gd name="connsiteY6" fmla="*/ 2802255 h 2949516"/>
              <a:gd name="connsiteX7" fmla="*/ 0 w 754231"/>
              <a:gd name="connsiteY7" fmla="*/ 2591788 h 2949516"/>
              <a:gd name="connsiteX8" fmla="*/ 4671 w 754231"/>
              <a:gd name="connsiteY8" fmla="*/ 2481632 h 2949516"/>
              <a:gd name="connsiteX9" fmla="*/ 5159 w 754231"/>
              <a:gd name="connsiteY9" fmla="*/ 2437561 h 2949516"/>
              <a:gd name="connsiteX10" fmla="*/ 7889 w 754231"/>
              <a:gd name="connsiteY10" fmla="*/ 2405742 h 2949516"/>
              <a:gd name="connsiteX11" fmla="*/ 10460 w 754231"/>
              <a:gd name="connsiteY11" fmla="*/ 2345131 h 2949516"/>
              <a:gd name="connsiteX12" fmla="*/ 32666 w 754231"/>
              <a:gd name="connsiteY12" fmla="*/ 2099253 h 2949516"/>
              <a:gd name="connsiteX13" fmla="*/ 36664 w 754231"/>
              <a:gd name="connsiteY13" fmla="*/ 2070427 h 2949516"/>
              <a:gd name="connsiteX14" fmla="*/ 38136 w 754231"/>
              <a:gd name="connsiteY14" fmla="*/ 2053275 h 2949516"/>
              <a:gd name="connsiteX15" fmla="*/ 44530 w 754231"/>
              <a:gd name="connsiteY15" fmla="*/ 2013696 h 2949516"/>
              <a:gd name="connsiteX16" fmla="*/ 66590 w 754231"/>
              <a:gd name="connsiteY16" fmla="*/ 1854610 h 2949516"/>
              <a:gd name="connsiteX17" fmla="*/ 92736 w 754231"/>
              <a:gd name="connsiteY17" fmla="*/ 1715341 h 2949516"/>
              <a:gd name="connsiteX18" fmla="*/ 99704 w 754231"/>
              <a:gd name="connsiteY18" fmla="*/ 1672213 h 2949516"/>
              <a:gd name="connsiteX19" fmla="*/ 104931 w 754231"/>
              <a:gd name="connsiteY19" fmla="*/ 1650381 h 2949516"/>
              <a:gd name="connsiteX20" fmla="*/ 112201 w 754231"/>
              <a:gd name="connsiteY20" fmla="*/ 1611659 h 2949516"/>
              <a:gd name="connsiteX21" fmla="*/ 169467 w 754231"/>
              <a:gd name="connsiteY21" fmla="*/ 1370855 h 2949516"/>
              <a:gd name="connsiteX22" fmla="*/ 183333 w 754231"/>
              <a:gd name="connsiteY22" fmla="*/ 1322912 h 2949516"/>
              <a:gd name="connsiteX23" fmla="*/ 189749 w 754231"/>
              <a:gd name="connsiteY23" fmla="*/ 1296117 h 2949516"/>
              <a:gd name="connsiteX24" fmla="*/ 203407 w 754231"/>
              <a:gd name="connsiteY24" fmla="*/ 1253508 h 2949516"/>
              <a:gd name="connsiteX25" fmla="*/ 238360 w 754231"/>
              <a:gd name="connsiteY25" fmla="*/ 1132655 h 2949516"/>
              <a:gd name="connsiteX26" fmla="*/ 297907 w 754231"/>
              <a:gd name="connsiteY26" fmla="*/ 958693 h 2949516"/>
              <a:gd name="connsiteX27" fmla="*/ 308154 w 754231"/>
              <a:gd name="connsiteY27" fmla="*/ 926725 h 2949516"/>
              <a:gd name="connsiteX28" fmla="*/ 312571 w 754231"/>
              <a:gd name="connsiteY28" fmla="*/ 915856 h 2949516"/>
              <a:gd name="connsiteX29" fmla="*/ 318849 w 754231"/>
              <a:gd name="connsiteY29" fmla="*/ 897515 h 2949516"/>
              <a:gd name="connsiteX30" fmla="*/ 410903 w 754231"/>
              <a:gd name="connsiteY30" fmla="*/ 665891 h 2949516"/>
              <a:gd name="connsiteX31" fmla="*/ 441034 w 754231"/>
              <a:gd name="connsiteY31" fmla="*/ 599675 h 2949516"/>
              <a:gd name="connsiteX32" fmla="*/ 454806 w 754231"/>
              <a:gd name="connsiteY32" fmla="*/ 565779 h 2949516"/>
              <a:gd name="connsiteX33" fmla="*/ 473837 w 754231"/>
              <a:gd name="connsiteY33" fmla="*/ 527585 h 2949516"/>
              <a:gd name="connsiteX34" fmla="*/ 514492 w 754231"/>
              <a:gd name="connsiteY34" fmla="*/ 438240 h 2949516"/>
              <a:gd name="connsiteX35" fmla="*/ 629587 w 754231"/>
              <a:gd name="connsiteY35" fmla="*/ 215017 h 2949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754231" h="2949516">
                <a:moveTo>
                  <a:pt x="754231" y="0"/>
                </a:moveTo>
                <a:lnTo>
                  <a:pt x="754231" y="2949516"/>
                </a:lnTo>
                <a:lnTo>
                  <a:pt x="7207" y="2949516"/>
                </a:lnTo>
                <a:lnTo>
                  <a:pt x="1318" y="2838768"/>
                </a:lnTo>
                <a:lnTo>
                  <a:pt x="1267" y="2829255"/>
                </a:lnTo>
                <a:lnTo>
                  <a:pt x="890" y="2823331"/>
                </a:lnTo>
                <a:lnTo>
                  <a:pt x="1123" y="2802255"/>
                </a:lnTo>
                <a:lnTo>
                  <a:pt x="0" y="2591788"/>
                </a:lnTo>
                <a:lnTo>
                  <a:pt x="4671" y="2481632"/>
                </a:lnTo>
                <a:lnTo>
                  <a:pt x="5159" y="2437561"/>
                </a:lnTo>
                <a:lnTo>
                  <a:pt x="7889" y="2405742"/>
                </a:lnTo>
                <a:lnTo>
                  <a:pt x="10460" y="2345131"/>
                </a:lnTo>
                <a:cubicBezTo>
                  <a:pt x="15906" y="2263016"/>
                  <a:pt x="23310" y="2181031"/>
                  <a:pt x="32666" y="2099253"/>
                </a:cubicBezTo>
                <a:lnTo>
                  <a:pt x="36664" y="2070427"/>
                </a:lnTo>
                <a:lnTo>
                  <a:pt x="38136" y="2053275"/>
                </a:lnTo>
                <a:lnTo>
                  <a:pt x="44530" y="2013696"/>
                </a:lnTo>
                <a:lnTo>
                  <a:pt x="66590" y="1854610"/>
                </a:lnTo>
                <a:lnTo>
                  <a:pt x="92736" y="1715341"/>
                </a:lnTo>
                <a:lnTo>
                  <a:pt x="99704" y="1672213"/>
                </a:lnTo>
                <a:lnTo>
                  <a:pt x="104931" y="1650381"/>
                </a:lnTo>
                <a:lnTo>
                  <a:pt x="112201" y="1611659"/>
                </a:lnTo>
                <a:cubicBezTo>
                  <a:pt x="129348" y="1531007"/>
                  <a:pt x="148439" y="1450714"/>
                  <a:pt x="169467" y="1370855"/>
                </a:cubicBezTo>
                <a:lnTo>
                  <a:pt x="183333" y="1322912"/>
                </a:lnTo>
                <a:lnTo>
                  <a:pt x="189749" y="1296117"/>
                </a:lnTo>
                <a:lnTo>
                  <a:pt x="203407" y="1253508"/>
                </a:lnTo>
                <a:lnTo>
                  <a:pt x="238360" y="1132655"/>
                </a:lnTo>
                <a:lnTo>
                  <a:pt x="297907" y="958693"/>
                </a:lnTo>
                <a:lnTo>
                  <a:pt x="308154" y="926725"/>
                </a:lnTo>
                <a:lnTo>
                  <a:pt x="312571" y="915856"/>
                </a:lnTo>
                <a:lnTo>
                  <a:pt x="318849" y="897515"/>
                </a:lnTo>
                <a:cubicBezTo>
                  <a:pt x="347607" y="819696"/>
                  <a:pt x="378294" y="742463"/>
                  <a:pt x="410903" y="665891"/>
                </a:cubicBezTo>
                <a:lnTo>
                  <a:pt x="441034" y="599675"/>
                </a:lnTo>
                <a:lnTo>
                  <a:pt x="454806" y="565779"/>
                </a:lnTo>
                <a:lnTo>
                  <a:pt x="473837" y="527585"/>
                </a:lnTo>
                <a:lnTo>
                  <a:pt x="514492" y="438240"/>
                </a:lnTo>
                <a:cubicBezTo>
                  <a:pt x="550941" y="363069"/>
                  <a:pt x="589308" y="288636"/>
                  <a:pt x="629587" y="21501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2" name="Title 1">
            <a:extLst>
              <a:ext uri="{FF2B5EF4-FFF2-40B4-BE49-F238E27FC236}">
                <a16:creationId xmlns:a16="http://schemas.microsoft.com/office/drawing/2014/main" id="{77A1D5CC-0596-460C-B9B3-B3D2EFBB9BDA}"/>
              </a:ext>
            </a:extLst>
          </p:cNvPr>
          <p:cNvSpPr>
            <a:spLocks noGrp="1"/>
          </p:cNvSpPr>
          <p:nvPr>
            <p:ph type="title" hasCustomPrompt="1"/>
          </p:nvPr>
        </p:nvSpPr>
        <p:spPr>
          <a:xfrm>
            <a:off x="519648" y="576591"/>
            <a:ext cx="7791448" cy="751679"/>
          </a:xfrm>
        </p:spPr>
        <p:txBody>
          <a:bodyPr/>
          <a:lstStyle>
            <a:lvl1pPr>
              <a:defRPr sz="4800" b="0">
                <a:solidFill>
                  <a:schemeClr val="tx2"/>
                </a:solidFill>
                <a:latin typeface="+mj-lt"/>
              </a:defRPr>
            </a:lvl1pPr>
          </a:lstStyle>
          <a:p>
            <a:r>
              <a:rPr lang="en-GB" dirty="0"/>
              <a:t>Your main outtake goes here</a:t>
            </a:r>
          </a:p>
        </p:txBody>
      </p:sp>
      <p:sp>
        <p:nvSpPr>
          <p:cNvPr id="4" name="Footer Placeholder 3">
            <a:extLst>
              <a:ext uri="{FF2B5EF4-FFF2-40B4-BE49-F238E27FC236}">
                <a16:creationId xmlns:a16="http://schemas.microsoft.com/office/drawing/2014/main" id="{405B3A63-F691-487C-9F52-1F0588FBA809}"/>
              </a:ext>
            </a:extLst>
          </p:cNvPr>
          <p:cNvSpPr>
            <a:spLocks noGrp="1"/>
          </p:cNvSpPr>
          <p:nvPr>
            <p:ph type="ftr" sz="quarter" idx="11"/>
          </p:nvPr>
        </p:nvSpPr>
        <p:spPr/>
        <p:txBody>
          <a:bodyPr/>
          <a:lstStyle>
            <a:lvl1pPr>
              <a:defRPr>
                <a:solidFill>
                  <a:schemeClr val="tx2"/>
                </a:solidFill>
              </a:defRPr>
            </a:lvl1pPr>
          </a:lstStyle>
          <a:p>
            <a:endParaRPr lang="en-GB"/>
          </a:p>
        </p:txBody>
      </p:sp>
      <p:sp>
        <p:nvSpPr>
          <p:cNvPr id="8" name="Text Placeholder 2">
            <a:extLst>
              <a:ext uri="{FF2B5EF4-FFF2-40B4-BE49-F238E27FC236}">
                <a16:creationId xmlns:a16="http://schemas.microsoft.com/office/drawing/2014/main" id="{80FC173B-F920-43CB-A097-39996E1BA53E}"/>
              </a:ext>
            </a:extLst>
          </p:cNvPr>
          <p:cNvSpPr>
            <a:spLocks noGrp="1"/>
          </p:cNvSpPr>
          <p:nvPr>
            <p:ph type="body" sz="quarter" idx="13" hasCustomPrompt="1"/>
          </p:nvPr>
        </p:nvSpPr>
        <p:spPr>
          <a:xfrm>
            <a:off x="615690" y="3991693"/>
            <a:ext cx="2256631" cy="1257300"/>
          </a:xfrm>
        </p:spPr>
        <p:txBody>
          <a:bodyPr anchor="t"/>
          <a:lstStyle>
            <a:lvl1pPr>
              <a:defRPr sz="1600">
                <a:solidFill>
                  <a:schemeClr val="tx2"/>
                </a:solidFill>
                <a:latin typeface="+mn-lt"/>
              </a:defRPr>
            </a:lvl1pPr>
            <a:lvl2pPr>
              <a:buClr>
                <a:schemeClr val="accent1"/>
              </a:buClr>
              <a:defRPr sz="1600">
                <a:solidFill>
                  <a:schemeClr val="tx2"/>
                </a:solidFill>
                <a:latin typeface="+mn-lt"/>
              </a:defRPr>
            </a:lvl2pPr>
            <a:lvl3pPr>
              <a:buClr>
                <a:schemeClr val="accent1"/>
              </a:buClr>
              <a:defRPr sz="1400">
                <a:solidFill>
                  <a:schemeClr val="tx2"/>
                </a:solidFill>
                <a:latin typeface="+mn-lt"/>
              </a:defRPr>
            </a:lvl3pPr>
            <a:lvl4pPr>
              <a:buClr>
                <a:schemeClr val="accent1"/>
              </a:buClr>
              <a:defRPr sz="1200">
                <a:solidFill>
                  <a:schemeClr val="tx2"/>
                </a:solidFill>
                <a:latin typeface="+mn-lt"/>
              </a:defRPr>
            </a:lvl4pPr>
            <a:lvl5pPr>
              <a:buClr>
                <a:schemeClr val="accent1"/>
              </a:buClr>
              <a:defRPr sz="110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Text Placeholder 6">
            <a:extLst>
              <a:ext uri="{FF2B5EF4-FFF2-40B4-BE49-F238E27FC236}">
                <a16:creationId xmlns:a16="http://schemas.microsoft.com/office/drawing/2014/main" id="{AA958C2D-1AF3-43E3-B749-006495D1D164}"/>
              </a:ext>
            </a:extLst>
          </p:cNvPr>
          <p:cNvSpPr>
            <a:spLocks noGrp="1"/>
          </p:cNvSpPr>
          <p:nvPr>
            <p:ph type="body" sz="quarter" idx="17" hasCustomPrompt="1"/>
          </p:nvPr>
        </p:nvSpPr>
        <p:spPr>
          <a:xfrm>
            <a:off x="615690" y="3450356"/>
            <a:ext cx="1828006" cy="514350"/>
          </a:xfrm>
        </p:spPr>
        <p:txBody>
          <a:bodyPr anchor="t"/>
          <a:lstStyle>
            <a:lvl1pPr>
              <a:defRPr sz="1600" b="1">
                <a:solidFill>
                  <a:schemeClr val="accent3"/>
                </a:solidFill>
                <a:latin typeface="+mn-lt"/>
              </a:defRPr>
            </a:lvl1pPr>
            <a:lvl2pPr>
              <a:defRPr sz="1600" b="1">
                <a:solidFill>
                  <a:schemeClr val="accent3"/>
                </a:solidFill>
                <a:latin typeface="+mj-lt"/>
              </a:defRPr>
            </a:lvl2pPr>
            <a:lvl3pPr>
              <a:defRPr sz="1400" b="1">
                <a:solidFill>
                  <a:schemeClr val="accent3"/>
                </a:solidFill>
                <a:latin typeface="+mj-lt"/>
              </a:defRPr>
            </a:lvl3pPr>
            <a:lvl4pPr>
              <a:defRPr sz="1200" b="1">
                <a:solidFill>
                  <a:schemeClr val="accent3"/>
                </a:solidFill>
                <a:latin typeface="+mj-lt"/>
              </a:defRPr>
            </a:lvl4pPr>
            <a:lvl5pPr>
              <a:defRPr sz="1100" b="1">
                <a:solidFill>
                  <a:schemeClr val="accent3"/>
                </a:solidFill>
                <a:latin typeface="+mj-lt"/>
              </a:defRPr>
            </a:lvl5pPr>
          </a:lstStyle>
          <a:p>
            <a:pPr lvl="0"/>
            <a:r>
              <a:rPr lang="en-US" dirty="0"/>
              <a:t>Click to insert title</a:t>
            </a:r>
            <a:endParaRPr lang="en-GB" dirty="0"/>
          </a:p>
        </p:txBody>
      </p:sp>
      <p:sp>
        <p:nvSpPr>
          <p:cNvPr id="10" name="Picture Placeholder 24">
            <a:extLst>
              <a:ext uri="{FF2B5EF4-FFF2-40B4-BE49-F238E27FC236}">
                <a16:creationId xmlns:a16="http://schemas.microsoft.com/office/drawing/2014/main" id="{A9319CCA-FA22-4588-9913-C76675346470}"/>
              </a:ext>
            </a:extLst>
          </p:cNvPr>
          <p:cNvSpPr>
            <a:spLocks noGrp="1"/>
          </p:cNvSpPr>
          <p:nvPr>
            <p:ph type="pic" sz="quarter" idx="25" hasCustomPrompt="1"/>
          </p:nvPr>
        </p:nvSpPr>
        <p:spPr>
          <a:xfrm>
            <a:off x="684142" y="1813202"/>
            <a:ext cx="1473804" cy="1473804"/>
          </a:xfrm>
          <a:prstGeom prst="ellipse">
            <a:avLst/>
          </a:prstGeom>
        </p:spPr>
        <p:txBody>
          <a:bodyPr anchor="ctr"/>
          <a:lstStyle>
            <a:lvl1pPr algn="ctr">
              <a:defRPr>
                <a:solidFill>
                  <a:schemeClr val="tx2"/>
                </a:solidFill>
              </a:defRPr>
            </a:lvl1pPr>
          </a:lstStyle>
          <a:p>
            <a:r>
              <a:rPr lang="en-GB" dirty="0"/>
              <a:t>Click to insert image</a:t>
            </a:r>
          </a:p>
        </p:txBody>
      </p:sp>
      <p:sp>
        <p:nvSpPr>
          <p:cNvPr id="11" name="Text Placeholder 2">
            <a:extLst>
              <a:ext uri="{FF2B5EF4-FFF2-40B4-BE49-F238E27FC236}">
                <a16:creationId xmlns:a16="http://schemas.microsoft.com/office/drawing/2014/main" id="{2B3E639A-15A9-4AFC-A5AD-4AA6EFA583B5}"/>
              </a:ext>
            </a:extLst>
          </p:cNvPr>
          <p:cNvSpPr>
            <a:spLocks noGrp="1"/>
          </p:cNvSpPr>
          <p:nvPr>
            <p:ph type="body" sz="quarter" idx="26" hasCustomPrompt="1"/>
          </p:nvPr>
        </p:nvSpPr>
        <p:spPr>
          <a:xfrm>
            <a:off x="3317009" y="3991693"/>
            <a:ext cx="2256631" cy="1257300"/>
          </a:xfrm>
        </p:spPr>
        <p:txBody>
          <a:bodyPr anchor="t"/>
          <a:lstStyle>
            <a:lvl1pPr>
              <a:defRPr sz="1600">
                <a:solidFill>
                  <a:schemeClr val="tx2"/>
                </a:solidFill>
                <a:latin typeface="+mn-lt"/>
              </a:defRPr>
            </a:lvl1pPr>
            <a:lvl2pPr>
              <a:buClr>
                <a:schemeClr val="accent1"/>
              </a:buClr>
              <a:defRPr sz="1600">
                <a:solidFill>
                  <a:schemeClr val="tx2"/>
                </a:solidFill>
                <a:latin typeface="+mn-lt"/>
              </a:defRPr>
            </a:lvl2pPr>
            <a:lvl3pPr>
              <a:buClr>
                <a:schemeClr val="accent1"/>
              </a:buClr>
              <a:defRPr sz="1400">
                <a:solidFill>
                  <a:schemeClr val="tx2"/>
                </a:solidFill>
                <a:latin typeface="+mn-lt"/>
              </a:defRPr>
            </a:lvl3pPr>
            <a:lvl4pPr>
              <a:buClr>
                <a:schemeClr val="accent1"/>
              </a:buClr>
              <a:defRPr sz="1200">
                <a:solidFill>
                  <a:schemeClr val="tx2"/>
                </a:solidFill>
                <a:latin typeface="+mn-lt"/>
              </a:defRPr>
            </a:lvl4pPr>
            <a:lvl5pPr>
              <a:buClr>
                <a:schemeClr val="accent1"/>
              </a:buClr>
              <a:defRPr sz="110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Text Placeholder 6">
            <a:extLst>
              <a:ext uri="{FF2B5EF4-FFF2-40B4-BE49-F238E27FC236}">
                <a16:creationId xmlns:a16="http://schemas.microsoft.com/office/drawing/2014/main" id="{9F256502-CB9F-4CCF-AE7A-588CABC360B4}"/>
              </a:ext>
            </a:extLst>
          </p:cNvPr>
          <p:cNvSpPr>
            <a:spLocks noGrp="1"/>
          </p:cNvSpPr>
          <p:nvPr>
            <p:ph type="body" sz="quarter" idx="27" hasCustomPrompt="1"/>
          </p:nvPr>
        </p:nvSpPr>
        <p:spPr>
          <a:xfrm>
            <a:off x="3317009" y="3450356"/>
            <a:ext cx="1828006" cy="514350"/>
          </a:xfrm>
        </p:spPr>
        <p:txBody>
          <a:bodyPr anchor="t"/>
          <a:lstStyle>
            <a:lvl1pPr>
              <a:defRPr sz="1600" b="1">
                <a:solidFill>
                  <a:schemeClr val="accent3"/>
                </a:solidFill>
                <a:latin typeface="+mn-lt"/>
              </a:defRPr>
            </a:lvl1pPr>
            <a:lvl2pPr>
              <a:defRPr sz="1600" b="1">
                <a:solidFill>
                  <a:schemeClr val="accent3"/>
                </a:solidFill>
                <a:latin typeface="+mj-lt"/>
              </a:defRPr>
            </a:lvl2pPr>
            <a:lvl3pPr>
              <a:defRPr sz="1400" b="1">
                <a:solidFill>
                  <a:schemeClr val="accent3"/>
                </a:solidFill>
                <a:latin typeface="+mj-lt"/>
              </a:defRPr>
            </a:lvl3pPr>
            <a:lvl4pPr>
              <a:defRPr sz="1200" b="1">
                <a:solidFill>
                  <a:schemeClr val="accent3"/>
                </a:solidFill>
                <a:latin typeface="+mj-lt"/>
              </a:defRPr>
            </a:lvl4pPr>
            <a:lvl5pPr>
              <a:defRPr sz="1100" b="1">
                <a:solidFill>
                  <a:schemeClr val="accent3"/>
                </a:solidFill>
                <a:latin typeface="+mj-lt"/>
              </a:defRPr>
            </a:lvl5pPr>
          </a:lstStyle>
          <a:p>
            <a:pPr lvl="0"/>
            <a:r>
              <a:rPr lang="en-US" dirty="0"/>
              <a:t>Click to insert title</a:t>
            </a:r>
            <a:endParaRPr lang="en-GB" dirty="0"/>
          </a:p>
        </p:txBody>
      </p:sp>
      <p:sp>
        <p:nvSpPr>
          <p:cNvPr id="13" name="Picture Placeholder 24">
            <a:extLst>
              <a:ext uri="{FF2B5EF4-FFF2-40B4-BE49-F238E27FC236}">
                <a16:creationId xmlns:a16="http://schemas.microsoft.com/office/drawing/2014/main" id="{AD32BA33-0C79-4C8D-810B-B1368AD31028}"/>
              </a:ext>
            </a:extLst>
          </p:cNvPr>
          <p:cNvSpPr>
            <a:spLocks noGrp="1"/>
          </p:cNvSpPr>
          <p:nvPr>
            <p:ph type="pic" sz="quarter" idx="28" hasCustomPrompt="1"/>
          </p:nvPr>
        </p:nvSpPr>
        <p:spPr>
          <a:xfrm>
            <a:off x="3385461" y="1813202"/>
            <a:ext cx="1473804" cy="1473804"/>
          </a:xfrm>
          <a:prstGeom prst="ellipse">
            <a:avLst/>
          </a:prstGeom>
        </p:spPr>
        <p:txBody>
          <a:bodyPr anchor="ctr"/>
          <a:lstStyle>
            <a:lvl1pPr algn="ctr">
              <a:defRPr>
                <a:solidFill>
                  <a:schemeClr val="tx2"/>
                </a:solidFill>
              </a:defRPr>
            </a:lvl1pPr>
          </a:lstStyle>
          <a:p>
            <a:r>
              <a:rPr lang="en-GB" dirty="0"/>
              <a:t>Click to insert image</a:t>
            </a:r>
          </a:p>
        </p:txBody>
      </p:sp>
      <p:sp>
        <p:nvSpPr>
          <p:cNvPr id="14" name="Text Placeholder 2">
            <a:extLst>
              <a:ext uri="{FF2B5EF4-FFF2-40B4-BE49-F238E27FC236}">
                <a16:creationId xmlns:a16="http://schemas.microsoft.com/office/drawing/2014/main" id="{16FFE04F-FCA2-40E3-A1A8-0B4A8BB4488F}"/>
              </a:ext>
            </a:extLst>
          </p:cNvPr>
          <p:cNvSpPr>
            <a:spLocks noGrp="1"/>
          </p:cNvSpPr>
          <p:nvPr>
            <p:ph type="body" sz="quarter" idx="29" hasCustomPrompt="1"/>
          </p:nvPr>
        </p:nvSpPr>
        <p:spPr>
          <a:xfrm>
            <a:off x="6018328" y="3991693"/>
            <a:ext cx="2256631" cy="1257300"/>
          </a:xfrm>
        </p:spPr>
        <p:txBody>
          <a:bodyPr anchor="t"/>
          <a:lstStyle>
            <a:lvl1pPr>
              <a:defRPr sz="1600">
                <a:solidFill>
                  <a:schemeClr val="tx2"/>
                </a:solidFill>
                <a:latin typeface="+mn-lt"/>
              </a:defRPr>
            </a:lvl1pPr>
            <a:lvl2pPr>
              <a:buClr>
                <a:schemeClr val="accent1"/>
              </a:buClr>
              <a:defRPr sz="1600">
                <a:solidFill>
                  <a:schemeClr val="tx2"/>
                </a:solidFill>
                <a:latin typeface="+mn-lt"/>
              </a:defRPr>
            </a:lvl2pPr>
            <a:lvl3pPr>
              <a:buClr>
                <a:schemeClr val="accent1"/>
              </a:buClr>
              <a:defRPr sz="1400">
                <a:solidFill>
                  <a:schemeClr val="tx2"/>
                </a:solidFill>
                <a:latin typeface="+mn-lt"/>
              </a:defRPr>
            </a:lvl3pPr>
            <a:lvl4pPr>
              <a:buClr>
                <a:schemeClr val="accent1"/>
              </a:buClr>
              <a:defRPr sz="1200">
                <a:solidFill>
                  <a:schemeClr val="tx2"/>
                </a:solidFill>
                <a:latin typeface="+mn-lt"/>
              </a:defRPr>
            </a:lvl4pPr>
            <a:lvl5pPr>
              <a:buClr>
                <a:schemeClr val="accent1"/>
              </a:buClr>
              <a:defRPr sz="110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Text Placeholder 6">
            <a:extLst>
              <a:ext uri="{FF2B5EF4-FFF2-40B4-BE49-F238E27FC236}">
                <a16:creationId xmlns:a16="http://schemas.microsoft.com/office/drawing/2014/main" id="{D3BEAE02-692C-467B-8ED5-81B9C639D600}"/>
              </a:ext>
            </a:extLst>
          </p:cNvPr>
          <p:cNvSpPr>
            <a:spLocks noGrp="1"/>
          </p:cNvSpPr>
          <p:nvPr>
            <p:ph type="body" sz="quarter" idx="30" hasCustomPrompt="1"/>
          </p:nvPr>
        </p:nvSpPr>
        <p:spPr>
          <a:xfrm>
            <a:off x="6018328" y="3450356"/>
            <a:ext cx="1828006" cy="514350"/>
          </a:xfrm>
        </p:spPr>
        <p:txBody>
          <a:bodyPr anchor="t"/>
          <a:lstStyle>
            <a:lvl1pPr>
              <a:defRPr sz="1600" b="1">
                <a:solidFill>
                  <a:schemeClr val="accent3"/>
                </a:solidFill>
                <a:latin typeface="+mn-lt"/>
              </a:defRPr>
            </a:lvl1pPr>
            <a:lvl2pPr>
              <a:defRPr sz="1600" b="1">
                <a:solidFill>
                  <a:schemeClr val="accent3"/>
                </a:solidFill>
                <a:latin typeface="+mj-lt"/>
              </a:defRPr>
            </a:lvl2pPr>
            <a:lvl3pPr>
              <a:defRPr sz="1400" b="1">
                <a:solidFill>
                  <a:schemeClr val="accent3"/>
                </a:solidFill>
                <a:latin typeface="+mj-lt"/>
              </a:defRPr>
            </a:lvl3pPr>
            <a:lvl4pPr>
              <a:defRPr sz="1200" b="1">
                <a:solidFill>
                  <a:schemeClr val="accent3"/>
                </a:solidFill>
                <a:latin typeface="+mj-lt"/>
              </a:defRPr>
            </a:lvl4pPr>
            <a:lvl5pPr>
              <a:defRPr sz="1100" b="1">
                <a:solidFill>
                  <a:schemeClr val="accent3"/>
                </a:solidFill>
                <a:latin typeface="+mj-lt"/>
              </a:defRPr>
            </a:lvl5pPr>
          </a:lstStyle>
          <a:p>
            <a:pPr lvl="0"/>
            <a:r>
              <a:rPr lang="en-US" dirty="0"/>
              <a:t>Click to insert title</a:t>
            </a:r>
            <a:endParaRPr lang="en-GB" dirty="0"/>
          </a:p>
        </p:txBody>
      </p:sp>
      <p:sp>
        <p:nvSpPr>
          <p:cNvPr id="16" name="Picture Placeholder 24">
            <a:extLst>
              <a:ext uri="{FF2B5EF4-FFF2-40B4-BE49-F238E27FC236}">
                <a16:creationId xmlns:a16="http://schemas.microsoft.com/office/drawing/2014/main" id="{8FD76114-E041-4E1F-A927-A8D685C43AEA}"/>
              </a:ext>
            </a:extLst>
          </p:cNvPr>
          <p:cNvSpPr>
            <a:spLocks noGrp="1"/>
          </p:cNvSpPr>
          <p:nvPr>
            <p:ph type="pic" sz="quarter" idx="31" hasCustomPrompt="1"/>
          </p:nvPr>
        </p:nvSpPr>
        <p:spPr>
          <a:xfrm>
            <a:off x="6086780" y="1813202"/>
            <a:ext cx="1473804" cy="1473804"/>
          </a:xfrm>
          <a:prstGeom prst="ellipse">
            <a:avLst/>
          </a:prstGeom>
        </p:spPr>
        <p:txBody>
          <a:bodyPr anchor="ctr"/>
          <a:lstStyle>
            <a:lvl1pPr algn="ctr">
              <a:defRPr>
                <a:solidFill>
                  <a:schemeClr val="tx2"/>
                </a:solidFill>
              </a:defRPr>
            </a:lvl1pPr>
          </a:lstStyle>
          <a:p>
            <a:r>
              <a:rPr lang="en-GB" dirty="0"/>
              <a:t>Click to insert image</a:t>
            </a:r>
          </a:p>
        </p:txBody>
      </p:sp>
      <p:sp>
        <p:nvSpPr>
          <p:cNvPr id="5" name="Slide Number Placeholder 4">
            <a:extLst>
              <a:ext uri="{FF2B5EF4-FFF2-40B4-BE49-F238E27FC236}">
                <a16:creationId xmlns:a16="http://schemas.microsoft.com/office/drawing/2014/main" id="{3A43D922-24C8-4357-8A3C-D9C42B601ECC}"/>
              </a:ext>
            </a:extLst>
          </p:cNvPr>
          <p:cNvSpPr>
            <a:spLocks noGrp="1"/>
          </p:cNvSpPr>
          <p:nvPr>
            <p:ph type="sldNum" sz="quarter" idx="12"/>
          </p:nvPr>
        </p:nvSpPr>
        <p:spPr/>
        <p:txBody>
          <a:bodyPr/>
          <a:lstStyle>
            <a:lvl1pPr>
              <a:defRPr>
                <a:solidFill>
                  <a:schemeClr val="bg1"/>
                </a:solidFill>
              </a:defRPr>
            </a:lvl1pPr>
          </a:lstStyle>
          <a:p>
            <a:fld id="{21F79131-C817-4EAF-B3BC-6511779B5E04}" type="slidenum">
              <a:rPr lang="en-GB" smtClean="0"/>
              <a:pPr/>
              <a:t>‹#›</a:t>
            </a:fld>
            <a:endParaRPr lang="en-GB" dirty="0"/>
          </a:p>
        </p:txBody>
      </p:sp>
      <p:pic>
        <p:nvPicPr>
          <p:cNvPr id="21" name="Graphic 20">
            <a:extLst>
              <a:ext uri="{FF2B5EF4-FFF2-40B4-BE49-F238E27FC236}">
                <a16:creationId xmlns:a16="http://schemas.microsoft.com/office/drawing/2014/main" id="{03A55D68-0220-4BE2-BD81-E6A13D4AA974}"/>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Tree>
    <p:extLst>
      <p:ext uri="{BB962C8B-B14F-4D97-AF65-F5344CB8AC3E}">
        <p14:creationId xmlns:p14="http://schemas.microsoft.com/office/powerpoint/2010/main" val="1884153118"/>
      </p:ext>
    </p:extLst>
  </p:cSld>
  <p:clrMapOvr>
    <a:overrideClrMapping bg1="lt1" tx1="dk1" bg2="lt2" tx2="dk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Four Point Teal 1">
    <p:bg>
      <p:bgPr>
        <a:solidFill>
          <a:schemeClr val="accent2"/>
        </a:solidFill>
        <a:effectLst/>
      </p:bgPr>
    </p:bg>
    <p:spTree>
      <p:nvGrpSpPr>
        <p:cNvPr id="1" name=""/>
        <p:cNvGrpSpPr/>
        <p:nvPr/>
      </p:nvGrpSpPr>
      <p:grpSpPr>
        <a:xfrm>
          <a:off x="0" y="0"/>
          <a:ext cx="0" cy="0"/>
          <a:chOff x="0" y="0"/>
          <a:chExt cx="0" cy="0"/>
        </a:xfrm>
      </p:grpSpPr>
      <p:sp>
        <p:nvSpPr>
          <p:cNvPr id="42" name="Freeform: Shape 41">
            <a:extLst>
              <a:ext uri="{FF2B5EF4-FFF2-40B4-BE49-F238E27FC236}">
                <a16:creationId xmlns:a16="http://schemas.microsoft.com/office/drawing/2014/main" id="{A5D7BA6F-984B-4B7B-9A33-DF400FC9CF46}"/>
              </a:ext>
            </a:extLst>
          </p:cNvPr>
          <p:cNvSpPr/>
          <p:nvPr/>
        </p:nvSpPr>
        <p:spPr>
          <a:xfrm>
            <a:off x="1" y="2926416"/>
            <a:ext cx="5184420" cy="3931583"/>
          </a:xfrm>
          <a:custGeom>
            <a:avLst/>
            <a:gdLst>
              <a:gd name="connsiteX0" fmla="*/ 2817732 w 5184420"/>
              <a:gd name="connsiteY0" fmla="*/ 7 h 3931583"/>
              <a:gd name="connsiteX1" fmla="*/ 5184420 w 5184420"/>
              <a:gd name="connsiteY1" fmla="*/ 573855 h 3931583"/>
              <a:gd name="connsiteX2" fmla="*/ 4098666 w 5184420"/>
              <a:gd name="connsiteY2" fmla="*/ 2892621 h 3931583"/>
              <a:gd name="connsiteX3" fmla="*/ 2813057 w 5184420"/>
              <a:gd name="connsiteY3" fmla="*/ 2554857 h 3931583"/>
              <a:gd name="connsiteX4" fmla="*/ 2711377 w 5184420"/>
              <a:gd name="connsiteY4" fmla="*/ 2560701 h 3931583"/>
              <a:gd name="connsiteX5" fmla="*/ 1077243 w 5184420"/>
              <a:gd name="connsiteY5" fmla="*/ 3236000 h 3931583"/>
              <a:gd name="connsiteX6" fmla="*/ 587157 w 5184420"/>
              <a:gd name="connsiteY6" fmla="*/ 3841410 h 3931583"/>
              <a:gd name="connsiteX7" fmla="*/ 540246 w 5184420"/>
              <a:gd name="connsiteY7" fmla="*/ 3931583 h 3931583"/>
              <a:gd name="connsiteX8" fmla="*/ 0 w 5184420"/>
              <a:gd name="connsiteY8" fmla="*/ 3931583 h 3931583"/>
              <a:gd name="connsiteX9" fmla="*/ 0 w 5184420"/>
              <a:gd name="connsiteY9" fmla="*/ 843188 h 3931583"/>
              <a:gd name="connsiteX10" fmla="*/ 175496 w 5184420"/>
              <a:gd name="connsiteY10" fmla="*/ 732727 h 3931583"/>
              <a:gd name="connsiteX11" fmla="*/ 2583985 w 5184420"/>
              <a:gd name="connsiteY11" fmla="*/ 5851 h 3931583"/>
              <a:gd name="connsiteX12" fmla="*/ 2817732 w 5184420"/>
              <a:gd name="connsiteY12" fmla="*/ 7 h 3931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3">
                <a:moveTo>
                  <a:pt x="2817732" y="7"/>
                </a:moveTo>
                <a:cubicBezTo>
                  <a:pt x="3641238" y="-1325"/>
                  <a:pt x="4452977" y="195497"/>
                  <a:pt x="5184420" y="573855"/>
                </a:cubicBezTo>
                <a:lnTo>
                  <a:pt x="4098666" y="2892621"/>
                </a:lnTo>
                <a:cubicBezTo>
                  <a:pt x="3707142" y="2669295"/>
                  <a:pt x="3263790" y="2552815"/>
                  <a:pt x="2813057" y="2554857"/>
                </a:cubicBezTo>
                <a:cubicBezTo>
                  <a:pt x="2779164" y="2554857"/>
                  <a:pt x="2745271" y="2560701"/>
                  <a:pt x="2711377" y="2560701"/>
                </a:cubicBezTo>
                <a:cubicBezTo>
                  <a:pt x="2104313" y="2587133"/>
                  <a:pt x="1525870" y="2826173"/>
                  <a:pt x="1077243" y="3236000"/>
                </a:cubicBezTo>
                <a:cubicBezTo>
                  <a:pt x="879232" y="3416887"/>
                  <a:pt x="715745" y="3621449"/>
                  <a:pt x="587157" y="3841410"/>
                </a:cubicBezTo>
                <a:lnTo>
                  <a:pt x="540246" y="3931583"/>
                </a:lnTo>
                <a:lnTo>
                  <a:pt x="0" y="3931583"/>
                </a:lnTo>
                <a:lnTo>
                  <a:pt x="0" y="843188"/>
                </a:lnTo>
                <a:lnTo>
                  <a:pt x="175496" y="732727"/>
                </a:lnTo>
                <a:cubicBezTo>
                  <a:pt x="901678" y="296363"/>
                  <a:pt x="1728821" y="44469"/>
                  <a:pt x="2583985" y="5851"/>
                </a:cubicBezTo>
                <a:cubicBezTo>
                  <a:pt x="2664628" y="7"/>
                  <a:pt x="2741765" y="7"/>
                  <a:pt x="2817732" y="7"/>
                </a:cubicBezTo>
                <a:close/>
              </a:path>
            </a:pathLst>
          </a:custGeom>
          <a:solidFill>
            <a:schemeClr val="bg1">
              <a:alpha val="7000"/>
            </a:schemeClr>
          </a:solidFill>
          <a:ln w="104905" cap="flat">
            <a:noFill/>
            <a:prstDash val="solid"/>
            <a:miter/>
          </a:ln>
        </p:spPr>
        <p:txBody>
          <a:bodyPr wrap="square" rtlCol="0" anchor="ctr">
            <a:noAutofit/>
          </a:bodyPr>
          <a:lstStyle/>
          <a:p>
            <a:endParaRPr lang="en-GB"/>
          </a:p>
        </p:txBody>
      </p:sp>
      <p:sp>
        <p:nvSpPr>
          <p:cNvPr id="40" name="Freeform: Shape 39">
            <a:extLst>
              <a:ext uri="{FF2B5EF4-FFF2-40B4-BE49-F238E27FC236}">
                <a16:creationId xmlns:a16="http://schemas.microsoft.com/office/drawing/2014/main" id="{59A04942-3591-46AF-993C-B874C54D9CA1}"/>
              </a:ext>
            </a:extLst>
          </p:cNvPr>
          <p:cNvSpPr/>
          <p:nvPr/>
        </p:nvSpPr>
        <p:spPr>
          <a:xfrm>
            <a:off x="11382375" y="5150644"/>
            <a:ext cx="809626" cy="1707357"/>
          </a:xfrm>
          <a:custGeom>
            <a:avLst/>
            <a:gdLst>
              <a:gd name="connsiteX0" fmla="*/ 991753 w 991753"/>
              <a:gd name="connsiteY0" fmla="*/ 0 h 1575433"/>
              <a:gd name="connsiteX1" fmla="*/ 991753 w 991753"/>
              <a:gd name="connsiteY1" fmla="*/ 1575433 h 1575433"/>
              <a:gd name="connsiteX2" fmla="*/ 0 w 991753"/>
              <a:gd name="connsiteY2" fmla="*/ 1575433 h 1575433"/>
              <a:gd name="connsiteX3" fmla="*/ 24951 w 991753"/>
              <a:gd name="connsiteY3" fmla="*/ 1508300 h 1575433"/>
              <a:gd name="connsiteX4" fmla="*/ 816935 w 991753"/>
              <a:gd name="connsiteY4" fmla="*/ 198421 h 157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753" h="1575433">
                <a:moveTo>
                  <a:pt x="991753" y="0"/>
                </a:moveTo>
                <a:lnTo>
                  <a:pt x="991753" y="1575433"/>
                </a:lnTo>
                <a:lnTo>
                  <a:pt x="0" y="1575433"/>
                </a:lnTo>
                <a:lnTo>
                  <a:pt x="24951" y="1508300"/>
                </a:lnTo>
                <a:cubicBezTo>
                  <a:pt x="206699" y="1050609"/>
                  <a:pt x="474145" y="611976"/>
                  <a:pt x="816935" y="19842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p>
            <a:fld id="{21F79131-C817-4EAF-B3BC-6511779B5E04}" type="slidenum">
              <a:rPr lang="en-GB" smtClean="0"/>
              <a:pPr/>
              <a:t>‹#›</a:t>
            </a:fld>
            <a:endParaRPr lang="en-GB" dirty="0"/>
          </a:p>
        </p:txBody>
      </p:sp>
      <p:sp>
        <p:nvSpPr>
          <p:cNvPr id="17" name="Title 1">
            <a:extLst>
              <a:ext uri="{FF2B5EF4-FFF2-40B4-BE49-F238E27FC236}">
                <a16:creationId xmlns:a16="http://schemas.microsoft.com/office/drawing/2014/main" id="{59828AE2-6B91-4627-983D-4ED1B5013301}"/>
              </a:ext>
            </a:extLst>
          </p:cNvPr>
          <p:cNvSpPr>
            <a:spLocks noGrp="1"/>
          </p:cNvSpPr>
          <p:nvPr>
            <p:ph type="title" hasCustomPrompt="1"/>
          </p:nvPr>
        </p:nvSpPr>
        <p:spPr>
          <a:xfrm>
            <a:off x="186692" y="124621"/>
            <a:ext cx="11273788" cy="484980"/>
          </a:xfrm>
        </p:spPr>
        <p:txBody>
          <a:bodyPr/>
          <a:lstStyle/>
          <a:p>
            <a:r>
              <a:rPr lang="en-US" dirty="0"/>
              <a:t>Your main outtake goes here</a:t>
            </a:r>
            <a:endParaRPr lang="en-GB" dirty="0"/>
          </a:p>
        </p:txBody>
      </p:sp>
      <p:sp>
        <p:nvSpPr>
          <p:cNvPr id="18" name="Text Placeholder 2">
            <a:extLst>
              <a:ext uri="{FF2B5EF4-FFF2-40B4-BE49-F238E27FC236}">
                <a16:creationId xmlns:a16="http://schemas.microsoft.com/office/drawing/2014/main" id="{B411C62B-EF21-4F1D-B1BD-309A69AC6CAB}"/>
              </a:ext>
            </a:extLst>
          </p:cNvPr>
          <p:cNvSpPr>
            <a:spLocks noGrp="1"/>
          </p:cNvSpPr>
          <p:nvPr>
            <p:ph type="body" sz="quarter" idx="13" hasCustomPrompt="1"/>
          </p:nvPr>
        </p:nvSpPr>
        <p:spPr>
          <a:xfrm>
            <a:off x="673800" y="2931079"/>
            <a:ext cx="2256631" cy="1257300"/>
          </a:xfrm>
        </p:spPr>
        <p:txBody>
          <a:bodyPr anchor="t"/>
          <a:lstStyle>
            <a:lvl1pPr>
              <a:defRPr sz="14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
            <a:extLst>
              <a:ext uri="{FF2B5EF4-FFF2-40B4-BE49-F238E27FC236}">
                <a16:creationId xmlns:a16="http://schemas.microsoft.com/office/drawing/2014/main" id="{1B916557-AE99-4129-8F4A-343D17AB6600}"/>
              </a:ext>
            </a:extLst>
          </p:cNvPr>
          <p:cNvSpPr>
            <a:spLocks noGrp="1"/>
          </p:cNvSpPr>
          <p:nvPr>
            <p:ph type="body" sz="quarter" idx="16" hasCustomPrompt="1"/>
          </p:nvPr>
        </p:nvSpPr>
        <p:spPr>
          <a:xfrm>
            <a:off x="3567835" y="2931079"/>
            <a:ext cx="2256631" cy="1257300"/>
          </a:xfrm>
        </p:spPr>
        <p:txBody>
          <a:bodyPr anchor="t"/>
          <a:lstStyle>
            <a:lvl1pPr>
              <a:defRPr sz="14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4" name="Text Placeholder 2">
            <a:extLst>
              <a:ext uri="{FF2B5EF4-FFF2-40B4-BE49-F238E27FC236}">
                <a16:creationId xmlns:a16="http://schemas.microsoft.com/office/drawing/2014/main" id="{D9521230-040E-469B-925E-276B6B671186}"/>
              </a:ext>
            </a:extLst>
          </p:cNvPr>
          <p:cNvSpPr>
            <a:spLocks noGrp="1"/>
          </p:cNvSpPr>
          <p:nvPr>
            <p:ph type="body" sz="quarter" idx="18" hasCustomPrompt="1"/>
          </p:nvPr>
        </p:nvSpPr>
        <p:spPr>
          <a:xfrm>
            <a:off x="6461870" y="2931079"/>
            <a:ext cx="2256631" cy="1257300"/>
          </a:xfrm>
        </p:spPr>
        <p:txBody>
          <a:bodyPr anchor="t"/>
          <a:lstStyle>
            <a:lvl1pPr>
              <a:defRPr sz="14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
            <a:extLst>
              <a:ext uri="{FF2B5EF4-FFF2-40B4-BE49-F238E27FC236}">
                <a16:creationId xmlns:a16="http://schemas.microsoft.com/office/drawing/2014/main" id="{550468C7-802B-4EC7-8A1D-977CB5EADA9A}"/>
              </a:ext>
            </a:extLst>
          </p:cNvPr>
          <p:cNvSpPr>
            <a:spLocks noGrp="1"/>
          </p:cNvSpPr>
          <p:nvPr>
            <p:ph type="body" sz="quarter" idx="20" hasCustomPrompt="1"/>
          </p:nvPr>
        </p:nvSpPr>
        <p:spPr>
          <a:xfrm>
            <a:off x="9355906" y="2935938"/>
            <a:ext cx="2256631" cy="1257300"/>
          </a:xfrm>
        </p:spPr>
        <p:txBody>
          <a:bodyPr anchor="t"/>
          <a:lstStyle>
            <a:lvl1pPr>
              <a:defRPr sz="14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4" name="Text Placeholder 33">
            <a:extLst>
              <a:ext uri="{FF2B5EF4-FFF2-40B4-BE49-F238E27FC236}">
                <a16:creationId xmlns:a16="http://schemas.microsoft.com/office/drawing/2014/main" id="{21016F29-BDD7-4BEB-914B-87500969B642}"/>
              </a:ext>
            </a:extLst>
          </p:cNvPr>
          <p:cNvSpPr>
            <a:spLocks noGrp="1"/>
          </p:cNvSpPr>
          <p:nvPr>
            <p:ph type="body" sz="quarter" idx="26" hasCustomPrompt="1"/>
          </p:nvPr>
        </p:nvSpPr>
        <p:spPr>
          <a:xfrm>
            <a:off x="304800" y="2538211"/>
            <a:ext cx="583931" cy="583931"/>
          </a:xfrm>
          <a:prstGeom prst="arc">
            <a:avLst>
              <a:gd name="adj1" fmla="val 5358404"/>
              <a:gd name="adj2" fmla="val 0"/>
            </a:avLst>
          </a:prstGeom>
          <a:ln w="12700">
            <a:solidFill>
              <a:schemeClr val="tx1"/>
            </a:solidFill>
          </a:ln>
        </p:spPr>
        <p:txBody>
          <a:bodyPr anchor="ctr"/>
          <a:lstStyle>
            <a:lvl1pPr algn="ctr">
              <a:defRPr sz="20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5" name="Text Placeholder 33">
            <a:extLst>
              <a:ext uri="{FF2B5EF4-FFF2-40B4-BE49-F238E27FC236}">
                <a16:creationId xmlns:a16="http://schemas.microsoft.com/office/drawing/2014/main" id="{48FE68D6-DC11-428F-B5D6-1F819FD8F14F}"/>
              </a:ext>
            </a:extLst>
          </p:cNvPr>
          <p:cNvSpPr>
            <a:spLocks noGrp="1"/>
          </p:cNvSpPr>
          <p:nvPr>
            <p:ph type="body" sz="quarter" idx="27" hasCustomPrompt="1"/>
          </p:nvPr>
        </p:nvSpPr>
        <p:spPr>
          <a:xfrm>
            <a:off x="3198835" y="2538211"/>
            <a:ext cx="583931" cy="583931"/>
          </a:xfrm>
          <a:prstGeom prst="arc">
            <a:avLst>
              <a:gd name="adj1" fmla="val 5358404"/>
              <a:gd name="adj2" fmla="val 0"/>
            </a:avLst>
          </a:prstGeom>
          <a:ln w="12700">
            <a:solidFill>
              <a:schemeClr val="tx1"/>
            </a:solidFill>
          </a:ln>
        </p:spPr>
        <p:txBody>
          <a:bodyPr anchor="ctr"/>
          <a:lstStyle>
            <a:lvl1pPr algn="ctr">
              <a:defRPr sz="20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6" name="Text Placeholder 33">
            <a:extLst>
              <a:ext uri="{FF2B5EF4-FFF2-40B4-BE49-F238E27FC236}">
                <a16:creationId xmlns:a16="http://schemas.microsoft.com/office/drawing/2014/main" id="{5694712A-FCD2-43BD-B72B-333D0A039168}"/>
              </a:ext>
            </a:extLst>
          </p:cNvPr>
          <p:cNvSpPr>
            <a:spLocks noGrp="1"/>
          </p:cNvSpPr>
          <p:nvPr>
            <p:ph type="body" sz="quarter" idx="28" hasCustomPrompt="1"/>
          </p:nvPr>
        </p:nvSpPr>
        <p:spPr>
          <a:xfrm>
            <a:off x="6092870" y="2538211"/>
            <a:ext cx="583931" cy="583931"/>
          </a:xfrm>
          <a:prstGeom prst="arc">
            <a:avLst>
              <a:gd name="adj1" fmla="val 5358404"/>
              <a:gd name="adj2" fmla="val 0"/>
            </a:avLst>
          </a:prstGeom>
          <a:ln w="12700">
            <a:solidFill>
              <a:schemeClr val="tx1"/>
            </a:solidFill>
          </a:ln>
        </p:spPr>
        <p:txBody>
          <a:bodyPr anchor="ctr"/>
          <a:lstStyle>
            <a:lvl1pPr algn="ctr">
              <a:defRPr sz="20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7" name="Text Placeholder 33">
            <a:extLst>
              <a:ext uri="{FF2B5EF4-FFF2-40B4-BE49-F238E27FC236}">
                <a16:creationId xmlns:a16="http://schemas.microsoft.com/office/drawing/2014/main" id="{74773157-9A68-48FC-9B0C-0D5739741BF4}"/>
              </a:ext>
            </a:extLst>
          </p:cNvPr>
          <p:cNvSpPr>
            <a:spLocks noGrp="1"/>
          </p:cNvSpPr>
          <p:nvPr>
            <p:ph type="body" sz="quarter" idx="29" hasCustomPrompt="1"/>
          </p:nvPr>
        </p:nvSpPr>
        <p:spPr>
          <a:xfrm>
            <a:off x="8986906" y="2538211"/>
            <a:ext cx="583931" cy="583931"/>
          </a:xfrm>
          <a:prstGeom prst="arc">
            <a:avLst>
              <a:gd name="adj1" fmla="val 5358404"/>
              <a:gd name="adj2" fmla="val 0"/>
            </a:avLst>
          </a:prstGeom>
          <a:ln w="12700">
            <a:solidFill>
              <a:schemeClr val="tx1"/>
            </a:solidFill>
          </a:ln>
        </p:spPr>
        <p:txBody>
          <a:bodyPr anchor="ctr"/>
          <a:lstStyle>
            <a:lvl1pPr algn="ctr">
              <a:defRPr sz="20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pic>
        <p:nvPicPr>
          <p:cNvPr id="41" name="Picture 40" descr="A picture containing drawing&#10;&#10;Description automatically generated">
            <a:extLst>
              <a:ext uri="{FF2B5EF4-FFF2-40B4-BE49-F238E27FC236}">
                <a16:creationId xmlns:a16="http://schemas.microsoft.com/office/drawing/2014/main" id="{17CE9AA3-CDC4-47E8-800E-F64E30EA71FA}"/>
              </a:ext>
            </a:extLst>
          </p:cNvPr>
          <p:cNvPicPr>
            <a:picLocks/>
          </p:cNvPicPr>
          <p:nvPr/>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
        <p:nvSpPr>
          <p:cNvPr id="19" name="Text Placeholder 8">
            <a:extLst>
              <a:ext uri="{FF2B5EF4-FFF2-40B4-BE49-F238E27FC236}">
                <a16:creationId xmlns:a16="http://schemas.microsoft.com/office/drawing/2014/main" id="{519B834F-5171-42AC-A5FD-8DA87B306F78}"/>
              </a:ext>
            </a:extLst>
          </p:cNvPr>
          <p:cNvSpPr>
            <a:spLocks noGrp="1"/>
          </p:cNvSpPr>
          <p:nvPr>
            <p:ph type="body" sz="quarter" idx="14" hasCustomPrompt="1"/>
          </p:nvPr>
        </p:nvSpPr>
        <p:spPr>
          <a:xfrm>
            <a:off x="192087" y="611978"/>
            <a:ext cx="5018088" cy="785816"/>
          </a:xfrm>
        </p:spPr>
        <p:txBody>
          <a:bodyPr/>
          <a:lstStyle>
            <a:lvl1pPr>
              <a:defRPr sz="1800" b="1">
                <a:solidFill>
                  <a:schemeClr val="tx2"/>
                </a:solidFill>
                <a:latin typeface="+mn-lt"/>
              </a:defRPr>
            </a:lvl1pPr>
            <a:lvl2pPr>
              <a:buClr>
                <a:schemeClr val="tx1"/>
              </a:buClr>
              <a:defRPr sz="1800" b="0">
                <a:solidFill>
                  <a:schemeClr val="tx2"/>
                </a:solidFill>
                <a:latin typeface="+mn-lt"/>
              </a:defRPr>
            </a:lvl2pPr>
            <a:lvl3pPr>
              <a:buClr>
                <a:schemeClr val="tx1"/>
              </a:buClr>
              <a:defRPr sz="1600" b="0">
                <a:solidFill>
                  <a:schemeClr val="tx2"/>
                </a:solidFill>
                <a:latin typeface="+mn-lt"/>
              </a:defRPr>
            </a:lvl3pPr>
            <a:lvl4pPr>
              <a:buClr>
                <a:schemeClr val="tx1"/>
              </a:buClr>
              <a:defRPr sz="1400" b="0">
                <a:solidFill>
                  <a:schemeClr val="tx2"/>
                </a:solidFill>
                <a:latin typeface="+mn-lt"/>
              </a:defRPr>
            </a:lvl4pPr>
            <a:lvl5pPr>
              <a:buClr>
                <a:schemeClr val="tx1"/>
              </a:buCl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2435233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Five Point Teal 1">
    <p:bg>
      <p:bgPr>
        <a:solidFill>
          <a:schemeClr val="accent2"/>
        </a:solidFill>
        <a:effectLst/>
      </p:bgPr>
    </p:bg>
    <p:spTree>
      <p:nvGrpSpPr>
        <p:cNvPr id="1" name=""/>
        <p:cNvGrpSpPr/>
        <p:nvPr/>
      </p:nvGrpSpPr>
      <p:grpSpPr>
        <a:xfrm>
          <a:off x="0" y="0"/>
          <a:ext cx="0" cy="0"/>
          <a:chOff x="0" y="0"/>
          <a:chExt cx="0" cy="0"/>
        </a:xfrm>
      </p:grpSpPr>
      <p:sp>
        <p:nvSpPr>
          <p:cNvPr id="44" name="Freeform: Shape 43">
            <a:extLst>
              <a:ext uri="{FF2B5EF4-FFF2-40B4-BE49-F238E27FC236}">
                <a16:creationId xmlns:a16="http://schemas.microsoft.com/office/drawing/2014/main" id="{5E2187E7-1033-4EC4-8C9F-E3E79CA3C203}"/>
              </a:ext>
            </a:extLst>
          </p:cNvPr>
          <p:cNvSpPr/>
          <p:nvPr/>
        </p:nvSpPr>
        <p:spPr>
          <a:xfrm>
            <a:off x="1" y="2926416"/>
            <a:ext cx="5184420" cy="3931583"/>
          </a:xfrm>
          <a:custGeom>
            <a:avLst/>
            <a:gdLst>
              <a:gd name="connsiteX0" fmla="*/ 2817732 w 5184420"/>
              <a:gd name="connsiteY0" fmla="*/ 7 h 3931583"/>
              <a:gd name="connsiteX1" fmla="*/ 5184420 w 5184420"/>
              <a:gd name="connsiteY1" fmla="*/ 573855 h 3931583"/>
              <a:gd name="connsiteX2" fmla="*/ 4098666 w 5184420"/>
              <a:gd name="connsiteY2" fmla="*/ 2892621 h 3931583"/>
              <a:gd name="connsiteX3" fmla="*/ 2813057 w 5184420"/>
              <a:gd name="connsiteY3" fmla="*/ 2554857 h 3931583"/>
              <a:gd name="connsiteX4" fmla="*/ 2711377 w 5184420"/>
              <a:gd name="connsiteY4" fmla="*/ 2560701 h 3931583"/>
              <a:gd name="connsiteX5" fmla="*/ 1077243 w 5184420"/>
              <a:gd name="connsiteY5" fmla="*/ 3236000 h 3931583"/>
              <a:gd name="connsiteX6" fmla="*/ 587157 w 5184420"/>
              <a:gd name="connsiteY6" fmla="*/ 3841410 h 3931583"/>
              <a:gd name="connsiteX7" fmla="*/ 540246 w 5184420"/>
              <a:gd name="connsiteY7" fmla="*/ 3931583 h 3931583"/>
              <a:gd name="connsiteX8" fmla="*/ 0 w 5184420"/>
              <a:gd name="connsiteY8" fmla="*/ 3931583 h 3931583"/>
              <a:gd name="connsiteX9" fmla="*/ 0 w 5184420"/>
              <a:gd name="connsiteY9" fmla="*/ 843188 h 3931583"/>
              <a:gd name="connsiteX10" fmla="*/ 175496 w 5184420"/>
              <a:gd name="connsiteY10" fmla="*/ 732727 h 3931583"/>
              <a:gd name="connsiteX11" fmla="*/ 2583985 w 5184420"/>
              <a:gd name="connsiteY11" fmla="*/ 5851 h 3931583"/>
              <a:gd name="connsiteX12" fmla="*/ 2817732 w 5184420"/>
              <a:gd name="connsiteY12" fmla="*/ 7 h 3931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3">
                <a:moveTo>
                  <a:pt x="2817732" y="7"/>
                </a:moveTo>
                <a:cubicBezTo>
                  <a:pt x="3641238" y="-1325"/>
                  <a:pt x="4452977" y="195497"/>
                  <a:pt x="5184420" y="573855"/>
                </a:cubicBezTo>
                <a:lnTo>
                  <a:pt x="4098666" y="2892621"/>
                </a:lnTo>
                <a:cubicBezTo>
                  <a:pt x="3707142" y="2669295"/>
                  <a:pt x="3263790" y="2552815"/>
                  <a:pt x="2813057" y="2554857"/>
                </a:cubicBezTo>
                <a:cubicBezTo>
                  <a:pt x="2779164" y="2554857"/>
                  <a:pt x="2745271" y="2560701"/>
                  <a:pt x="2711377" y="2560701"/>
                </a:cubicBezTo>
                <a:cubicBezTo>
                  <a:pt x="2104313" y="2587133"/>
                  <a:pt x="1525870" y="2826173"/>
                  <a:pt x="1077243" y="3236000"/>
                </a:cubicBezTo>
                <a:cubicBezTo>
                  <a:pt x="879232" y="3416887"/>
                  <a:pt x="715745" y="3621449"/>
                  <a:pt x="587157" y="3841410"/>
                </a:cubicBezTo>
                <a:lnTo>
                  <a:pt x="540246" y="3931583"/>
                </a:lnTo>
                <a:lnTo>
                  <a:pt x="0" y="3931583"/>
                </a:lnTo>
                <a:lnTo>
                  <a:pt x="0" y="843188"/>
                </a:lnTo>
                <a:lnTo>
                  <a:pt x="175496" y="732727"/>
                </a:lnTo>
                <a:cubicBezTo>
                  <a:pt x="901678" y="296363"/>
                  <a:pt x="1728821" y="44469"/>
                  <a:pt x="2583985" y="5851"/>
                </a:cubicBezTo>
                <a:cubicBezTo>
                  <a:pt x="2664628" y="7"/>
                  <a:pt x="2741765" y="7"/>
                  <a:pt x="2817732" y="7"/>
                </a:cubicBezTo>
                <a:close/>
              </a:path>
            </a:pathLst>
          </a:custGeom>
          <a:solidFill>
            <a:schemeClr val="bg1">
              <a:alpha val="7000"/>
            </a:schemeClr>
          </a:solidFill>
          <a:ln w="104905" cap="flat">
            <a:noFill/>
            <a:prstDash val="solid"/>
            <a:miter/>
          </a:ln>
        </p:spPr>
        <p:txBody>
          <a:bodyPr wrap="square" rtlCol="0" anchor="ctr">
            <a:noAutofit/>
          </a:bodyPr>
          <a:lstStyle/>
          <a:p>
            <a:endParaRPr lang="en-GB"/>
          </a:p>
        </p:txBody>
      </p:sp>
      <p:sp>
        <p:nvSpPr>
          <p:cNvPr id="40" name="Freeform: Shape 39">
            <a:extLst>
              <a:ext uri="{FF2B5EF4-FFF2-40B4-BE49-F238E27FC236}">
                <a16:creationId xmlns:a16="http://schemas.microsoft.com/office/drawing/2014/main" id="{59A04942-3591-46AF-993C-B874C54D9CA1}"/>
              </a:ext>
            </a:extLst>
          </p:cNvPr>
          <p:cNvSpPr/>
          <p:nvPr/>
        </p:nvSpPr>
        <p:spPr>
          <a:xfrm>
            <a:off x="11382375" y="5150644"/>
            <a:ext cx="809626" cy="1707357"/>
          </a:xfrm>
          <a:custGeom>
            <a:avLst/>
            <a:gdLst>
              <a:gd name="connsiteX0" fmla="*/ 991753 w 991753"/>
              <a:gd name="connsiteY0" fmla="*/ 0 h 1575433"/>
              <a:gd name="connsiteX1" fmla="*/ 991753 w 991753"/>
              <a:gd name="connsiteY1" fmla="*/ 1575433 h 1575433"/>
              <a:gd name="connsiteX2" fmla="*/ 0 w 991753"/>
              <a:gd name="connsiteY2" fmla="*/ 1575433 h 1575433"/>
              <a:gd name="connsiteX3" fmla="*/ 24951 w 991753"/>
              <a:gd name="connsiteY3" fmla="*/ 1508300 h 1575433"/>
              <a:gd name="connsiteX4" fmla="*/ 816935 w 991753"/>
              <a:gd name="connsiteY4" fmla="*/ 198421 h 157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753" h="1575433">
                <a:moveTo>
                  <a:pt x="991753" y="0"/>
                </a:moveTo>
                <a:lnTo>
                  <a:pt x="991753" y="1575433"/>
                </a:lnTo>
                <a:lnTo>
                  <a:pt x="0" y="1575433"/>
                </a:lnTo>
                <a:lnTo>
                  <a:pt x="24951" y="1508300"/>
                </a:lnTo>
                <a:cubicBezTo>
                  <a:pt x="206699" y="1050609"/>
                  <a:pt x="474145" y="611976"/>
                  <a:pt x="816935" y="19842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p>
            <a:fld id="{21F79131-C817-4EAF-B3BC-6511779B5E04}" type="slidenum">
              <a:rPr lang="en-GB" smtClean="0"/>
              <a:pPr/>
              <a:t>‹#›</a:t>
            </a:fld>
            <a:endParaRPr lang="en-GB" dirty="0"/>
          </a:p>
        </p:txBody>
      </p:sp>
      <p:sp>
        <p:nvSpPr>
          <p:cNvPr id="17" name="Title 1">
            <a:extLst>
              <a:ext uri="{FF2B5EF4-FFF2-40B4-BE49-F238E27FC236}">
                <a16:creationId xmlns:a16="http://schemas.microsoft.com/office/drawing/2014/main" id="{59828AE2-6B91-4627-983D-4ED1B5013301}"/>
              </a:ext>
            </a:extLst>
          </p:cNvPr>
          <p:cNvSpPr>
            <a:spLocks noGrp="1"/>
          </p:cNvSpPr>
          <p:nvPr>
            <p:ph type="title" hasCustomPrompt="1"/>
          </p:nvPr>
        </p:nvSpPr>
        <p:spPr>
          <a:xfrm>
            <a:off x="186692" y="124621"/>
            <a:ext cx="11273788" cy="484980"/>
          </a:xfrm>
        </p:spPr>
        <p:txBody>
          <a:bodyPr/>
          <a:lstStyle/>
          <a:p>
            <a:r>
              <a:rPr lang="en-US" dirty="0"/>
              <a:t>Your main outtake goes here</a:t>
            </a:r>
            <a:endParaRPr lang="en-GB" dirty="0"/>
          </a:p>
        </p:txBody>
      </p:sp>
      <p:sp>
        <p:nvSpPr>
          <p:cNvPr id="18" name="Text Placeholder 2">
            <a:extLst>
              <a:ext uri="{FF2B5EF4-FFF2-40B4-BE49-F238E27FC236}">
                <a16:creationId xmlns:a16="http://schemas.microsoft.com/office/drawing/2014/main" id="{B411C62B-EF21-4F1D-B1BD-309A69AC6CAB}"/>
              </a:ext>
            </a:extLst>
          </p:cNvPr>
          <p:cNvSpPr>
            <a:spLocks noGrp="1"/>
          </p:cNvSpPr>
          <p:nvPr>
            <p:ph type="body" sz="quarter" idx="13" hasCustomPrompt="1"/>
          </p:nvPr>
        </p:nvSpPr>
        <p:spPr>
          <a:xfrm>
            <a:off x="1143794" y="2516188"/>
            <a:ext cx="2256631" cy="1257300"/>
          </a:xfrm>
        </p:spPr>
        <p:txBody>
          <a:bodyPr anchor="t"/>
          <a:lstStyle>
            <a:lvl1pPr>
              <a:defRPr sz="14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
            <a:extLst>
              <a:ext uri="{FF2B5EF4-FFF2-40B4-BE49-F238E27FC236}">
                <a16:creationId xmlns:a16="http://schemas.microsoft.com/office/drawing/2014/main" id="{1B916557-AE99-4129-8F4A-343D17AB6600}"/>
              </a:ext>
            </a:extLst>
          </p:cNvPr>
          <p:cNvSpPr>
            <a:spLocks noGrp="1"/>
          </p:cNvSpPr>
          <p:nvPr>
            <p:ph type="body" sz="quarter" idx="16" hasCustomPrompt="1"/>
          </p:nvPr>
        </p:nvSpPr>
        <p:spPr>
          <a:xfrm>
            <a:off x="4786154" y="2516188"/>
            <a:ext cx="2256631" cy="1257300"/>
          </a:xfrm>
        </p:spPr>
        <p:txBody>
          <a:bodyPr anchor="t"/>
          <a:lstStyle>
            <a:lvl1pPr>
              <a:defRPr sz="14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4" name="Text Placeholder 2">
            <a:extLst>
              <a:ext uri="{FF2B5EF4-FFF2-40B4-BE49-F238E27FC236}">
                <a16:creationId xmlns:a16="http://schemas.microsoft.com/office/drawing/2014/main" id="{D9521230-040E-469B-925E-276B6B671186}"/>
              </a:ext>
            </a:extLst>
          </p:cNvPr>
          <p:cNvSpPr>
            <a:spLocks noGrp="1"/>
          </p:cNvSpPr>
          <p:nvPr>
            <p:ph type="body" sz="quarter" idx="18" hasCustomPrompt="1"/>
          </p:nvPr>
        </p:nvSpPr>
        <p:spPr>
          <a:xfrm>
            <a:off x="8428514" y="2516188"/>
            <a:ext cx="2256631" cy="1257300"/>
          </a:xfrm>
        </p:spPr>
        <p:txBody>
          <a:bodyPr anchor="t"/>
          <a:lstStyle>
            <a:lvl1pPr>
              <a:defRPr sz="14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
            <a:extLst>
              <a:ext uri="{FF2B5EF4-FFF2-40B4-BE49-F238E27FC236}">
                <a16:creationId xmlns:a16="http://schemas.microsoft.com/office/drawing/2014/main" id="{550468C7-802B-4EC7-8A1D-977CB5EADA9A}"/>
              </a:ext>
            </a:extLst>
          </p:cNvPr>
          <p:cNvSpPr>
            <a:spLocks noGrp="1"/>
          </p:cNvSpPr>
          <p:nvPr>
            <p:ph type="body" sz="quarter" idx="20" hasCustomPrompt="1"/>
          </p:nvPr>
        </p:nvSpPr>
        <p:spPr>
          <a:xfrm>
            <a:off x="3096148" y="4354513"/>
            <a:ext cx="2256631" cy="1257300"/>
          </a:xfrm>
        </p:spPr>
        <p:txBody>
          <a:bodyPr anchor="t"/>
          <a:lstStyle>
            <a:lvl1pPr>
              <a:defRPr sz="14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8" name="Text Placeholder 2">
            <a:extLst>
              <a:ext uri="{FF2B5EF4-FFF2-40B4-BE49-F238E27FC236}">
                <a16:creationId xmlns:a16="http://schemas.microsoft.com/office/drawing/2014/main" id="{6031A51F-9CF6-45B5-8DC0-912D85568622}"/>
              </a:ext>
            </a:extLst>
          </p:cNvPr>
          <p:cNvSpPr>
            <a:spLocks noGrp="1"/>
          </p:cNvSpPr>
          <p:nvPr>
            <p:ph type="body" sz="quarter" idx="22" hasCustomPrompt="1"/>
          </p:nvPr>
        </p:nvSpPr>
        <p:spPr>
          <a:xfrm>
            <a:off x="6738508" y="4354513"/>
            <a:ext cx="2256631" cy="1257300"/>
          </a:xfrm>
        </p:spPr>
        <p:txBody>
          <a:bodyPr anchor="t"/>
          <a:lstStyle>
            <a:lvl1pPr>
              <a:defRPr sz="14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4" name="Text Placeholder 33">
            <a:extLst>
              <a:ext uri="{FF2B5EF4-FFF2-40B4-BE49-F238E27FC236}">
                <a16:creationId xmlns:a16="http://schemas.microsoft.com/office/drawing/2014/main" id="{21016F29-BDD7-4BEB-914B-87500969B642}"/>
              </a:ext>
            </a:extLst>
          </p:cNvPr>
          <p:cNvSpPr>
            <a:spLocks noGrp="1"/>
          </p:cNvSpPr>
          <p:nvPr>
            <p:ph type="body" sz="quarter" idx="26" hasCustomPrompt="1"/>
          </p:nvPr>
        </p:nvSpPr>
        <p:spPr>
          <a:xfrm>
            <a:off x="774794" y="2123320"/>
            <a:ext cx="583931" cy="583931"/>
          </a:xfrm>
          <a:prstGeom prst="arc">
            <a:avLst>
              <a:gd name="adj1" fmla="val 5358404"/>
              <a:gd name="adj2" fmla="val 0"/>
            </a:avLst>
          </a:prstGeom>
          <a:ln w="12700">
            <a:solidFill>
              <a:schemeClr val="tx1"/>
            </a:solidFill>
          </a:ln>
        </p:spPr>
        <p:txBody>
          <a:bodyPr anchor="ctr"/>
          <a:lstStyle>
            <a:lvl1pPr algn="ctr">
              <a:defRPr sz="20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5" name="Text Placeholder 33">
            <a:extLst>
              <a:ext uri="{FF2B5EF4-FFF2-40B4-BE49-F238E27FC236}">
                <a16:creationId xmlns:a16="http://schemas.microsoft.com/office/drawing/2014/main" id="{48FE68D6-DC11-428F-B5D6-1F819FD8F14F}"/>
              </a:ext>
            </a:extLst>
          </p:cNvPr>
          <p:cNvSpPr>
            <a:spLocks noGrp="1"/>
          </p:cNvSpPr>
          <p:nvPr>
            <p:ph type="body" sz="quarter" idx="27" hasCustomPrompt="1"/>
          </p:nvPr>
        </p:nvSpPr>
        <p:spPr>
          <a:xfrm>
            <a:off x="4400014" y="2123320"/>
            <a:ext cx="583931" cy="583931"/>
          </a:xfrm>
          <a:prstGeom prst="arc">
            <a:avLst>
              <a:gd name="adj1" fmla="val 5358404"/>
              <a:gd name="adj2" fmla="val 0"/>
            </a:avLst>
          </a:prstGeom>
          <a:ln w="12700">
            <a:solidFill>
              <a:schemeClr val="tx1"/>
            </a:solidFill>
          </a:ln>
        </p:spPr>
        <p:txBody>
          <a:bodyPr anchor="ctr"/>
          <a:lstStyle>
            <a:lvl1pPr algn="ctr">
              <a:defRPr sz="20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6" name="Text Placeholder 33">
            <a:extLst>
              <a:ext uri="{FF2B5EF4-FFF2-40B4-BE49-F238E27FC236}">
                <a16:creationId xmlns:a16="http://schemas.microsoft.com/office/drawing/2014/main" id="{5694712A-FCD2-43BD-B72B-333D0A039168}"/>
              </a:ext>
            </a:extLst>
          </p:cNvPr>
          <p:cNvSpPr>
            <a:spLocks noGrp="1"/>
          </p:cNvSpPr>
          <p:nvPr>
            <p:ph type="body" sz="quarter" idx="28" hasCustomPrompt="1"/>
          </p:nvPr>
        </p:nvSpPr>
        <p:spPr>
          <a:xfrm>
            <a:off x="8025234" y="2123320"/>
            <a:ext cx="583931" cy="583931"/>
          </a:xfrm>
          <a:prstGeom prst="arc">
            <a:avLst>
              <a:gd name="adj1" fmla="val 5358404"/>
              <a:gd name="adj2" fmla="val 0"/>
            </a:avLst>
          </a:prstGeom>
          <a:ln w="12700">
            <a:solidFill>
              <a:schemeClr val="tx1"/>
            </a:solidFill>
          </a:ln>
        </p:spPr>
        <p:txBody>
          <a:bodyPr anchor="ctr"/>
          <a:lstStyle>
            <a:lvl1pPr algn="ctr">
              <a:defRPr sz="20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7" name="Text Placeholder 33">
            <a:extLst>
              <a:ext uri="{FF2B5EF4-FFF2-40B4-BE49-F238E27FC236}">
                <a16:creationId xmlns:a16="http://schemas.microsoft.com/office/drawing/2014/main" id="{74773157-9A68-48FC-9B0C-0D5739741BF4}"/>
              </a:ext>
            </a:extLst>
          </p:cNvPr>
          <p:cNvSpPr>
            <a:spLocks noGrp="1"/>
          </p:cNvSpPr>
          <p:nvPr>
            <p:ph type="body" sz="quarter" idx="29" hasCustomPrompt="1"/>
          </p:nvPr>
        </p:nvSpPr>
        <p:spPr>
          <a:xfrm>
            <a:off x="2727148" y="3956786"/>
            <a:ext cx="583931" cy="583931"/>
          </a:xfrm>
          <a:prstGeom prst="arc">
            <a:avLst>
              <a:gd name="adj1" fmla="val 5358404"/>
              <a:gd name="adj2" fmla="val 0"/>
            </a:avLst>
          </a:prstGeom>
          <a:ln w="12700">
            <a:solidFill>
              <a:schemeClr val="tx1"/>
            </a:solidFill>
          </a:ln>
        </p:spPr>
        <p:txBody>
          <a:bodyPr anchor="ctr"/>
          <a:lstStyle>
            <a:lvl1pPr algn="ctr">
              <a:defRPr sz="20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8" name="Text Placeholder 33">
            <a:extLst>
              <a:ext uri="{FF2B5EF4-FFF2-40B4-BE49-F238E27FC236}">
                <a16:creationId xmlns:a16="http://schemas.microsoft.com/office/drawing/2014/main" id="{277510F0-8107-4C94-A9E7-82B5E46632F4}"/>
              </a:ext>
            </a:extLst>
          </p:cNvPr>
          <p:cNvSpPr>
            <a:spLocks noGrp="1"/>
          </p:cNvSpPr>
          <p:nvPr>
            <p:ph type="body" sz="quarter" idx="30" hasCustomPrompt="1"/>
          </p:nvPr>
        </p:nvSpPr>
        <p:spPr>
          <a:xfrm>
            <a:off x="6352368" y="3956786"/>
            <a:ext cx="583931" cy="583931"/>
          </a:xfrm>
          <a:prstGeom prst="arc">
            <a:avLst>
              <a:gd name="adj1" fmla="val 5358404"/>
              <a:gd name="adj2" fmla="val 0"/>
            </a:avLst>
          </a:prstGeom>
          <a:ln w="12700">
            <a:solidFill>
              <a:schemeClr val="tx1"/>
            </a:solidFill>
          </a:ln>
        </p:spPr>
        <p:txBody>
          <a:bodyPr anchor="ctr"/>
          <a:lstStyle>
            <a:lvl1pPr algn="ctr">
              <a:defRPr sz="20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pic>
        <p:nvPicPr>
          <p:cNvPr id="41" name="Picture 40" descr="A picture containing drawing&#10;&#10;Description automatically generated">
            <a:extLst>
              <a:ext uri="{FF2B5EF4-FFF2-40B4-BE49-F238E27FC236}">
                <a16:creationId xmlns:a16="http://schemas.microsoft.com/office/drawing/2014/main" id="{450AA6F0-7340-4E6C-8297-B7148B167E85}"/>
              </a:ext>
            </a:extLst>
          </p:cNvPr>
          <p:cNvPicPr>
            <a:picLocks/>
          </p:cNvPicPr>
          <p:nvPr/>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
        <p:nvSpPr>
          <p:cNvPr id="19" name="Text Placeholder 8">
            <a:extLst>
              <a:ext uri="{FF2B5EF4-FFF2-40B4-BE49-F238E27FC236}">
                <a16:creationId xmlns:a16="http://schemas.microsoft.com/office/drawing/2014/main" id="{998F758B-3E43-4644-98E5-21BA50331DCA}"/>
              </a:ext>
            </a:extLst>
          </p:cNvPr>
          <p:cNvSpPr>
            <a:spLocks noGrp="1"/>
          </p:cNvSpPr>
          <p:nvPr>
            <p:ph type="body" sz="quarter" idx="14" hasCustomPrompt="1"/>
          </p:nvPr>
        </p:nvSpPr>
        <p:spPr>
          <a:xfrm>
            <a:off x="192087" y="611978"/>
            <a:ext cx="5018088" cy="785816"/>
          </a:xfrm>
        </p:spPr>
        <p:txBody>
          <a:bodyPr/>
          <a:lstStyle>
            <a:lvl1pPr>
              <a:defRPr sz="1800" b="1">
                <a:solidFill>
                  <a:schemeClr val="tx2"/>
                </a:solidFill>
                <a:latin typeface="+mn-lt"/>
              </a:defRPr>
            </a:lvl1pPr>
            <a:lvl2pPr>
              <a:buClr>
                <a:schemeClr val="tx1"/>
              </a:buClr>
              <a:defRPr sz="1800" b="0">
                <a:solidFill>
                  <a:schemeClr val="tx2"/>
                </a:solidFill>
                <a:latin typeface="+mn-lt"/>
              </a:defRPr>
            </a:lvl2pPr>
            <a:lvl3pPr>
              <a:buClr>
                <a:schemeClr val="tx1"/>
              </a:buClr>
              <a:defRPr sz="1600" b="0">
                <a:solidFill>
                  <a:schemeClr val="tx2"/>
                </a:solidFill>
                <a:latin typeface="+mn-lt"/>
              </a:defRPr>
            </a:lvl3pPr>
            <a:lvl4pPr>
              <a:buClr>
                <a:schemeClr val="tx1"/>
              </a:buClr>
              <a:defRPr sz="1400" b="0">
                <a:solidFill>
                  <a:schemeClr val="tx2"/>
                </a:solidFill>
                <a:latin typeface="+mn-lt"/>
              </a:defRPr>
            </a:lvl4pPr>
            <a:lvl5pPr>
              <a:buClr>
                <a:schemeClr val="tx1"/>
              </a:buCl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797572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Agenda 2">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4E65C-7F2A-4B3C-B4CA-CD99C8F82697}"/>
              </a:ext>
            </a:extLst>
          </p:cNvPr>
          <p:cNvSpPr>
            <a:spLocks noGrp="1"/>
          </p:cNvSpPr>
          <p:nvPr>
            <p:ph type="title" hasCustomPrompt="1"/>
          </p:nvPr>
        </p:nvSpPr>
        <p:spPr>
          <a:xfrm>
            <a:off x="605792" y="1089820"/>
            <a:ext cx="5223508" cy="1399379"/>
          </a:xfrm>
        </p:spPr>
        <p:txBody>
          <a:bodyPr/>
          <a:lstStyle>
            <a:lvl1pPr>
              <a:defRPr sz="9800" b="0">
                <a:latin typeface="+mj-lt"/>
              </a:defRPr>
            </a:lvl1pPr>
          </a:lstStyle>
          <a:p>
            <a:r>
              <a:rPr lang="en-US" dirty="0"/>
              <a:t>Agenda</a:t>
            </a:r>
            <a:endParaRPr lang="en-GB" dirty="0"/>
          </a:p>
        </p:txBody>
      </p:sp>
      <p:sp>
        <p:nvSpPr>
          <p:cNvPr id="13" name="Text Placeholder 12">
            <a:extLst>
              <a:ext uri="{FF2B5EF4-FFF2-40B4-BE49-F238E27FC236}">
                <a16:creationId xmlns:a16="http://schemas.microsoft.com/office/drawing/2014/main" id="{4A12F9DB-8E13-4BA2-B444-69C3C2AD51F7}"/>
              </a:ext>
            </a:extLst>
          </p:cNvPr>
          <p:cNvSpPr>
            <a:spLocks noGrp="1"/>
          </p:cNvSpPr>
          <p:nvPr>
            <p:ph type="body" sz="quarter" idx="14"/>
          </p:nvPr>
        </p:nvSpPr>
        <p:spPr>
          <a:xfrm>
            <a:off x="1241425" y="2832100"/>
            <a:ext cx="2638425" cy="438150"/>
          </a:xfrm>
        </p:spPr>
        <p:txBody>
          <a:bodyPr anchor="ctr"/>
          <a:lstStyle>
            <a:lvl1pPr>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12">
            <a:extLst>
              <a:ext uri="{FF2B5EF4-FFF2-40B4-BE49-F238E27FC236}">
                <a16:creationId xmlns:a16="http://schemas.microsoft.com/office/drawing/2014/main" id="{5D4D2CA8-008B-4017-A429-2AE22F2CE9D8}"/>
              </a:ext>
            </a:extLst>
          </p:cNvPr>
          <p:cNvSpPr>
            <a:spLocks noGrp="1"/>
          </p:cNvSpPr>
          <p:nvPr>
            <p:ph type="body" sz="quarter" idx="15"/>
          </p:nvPr>
        </p:nvSpPr>
        <p:spPr>
          <a:xfrm>
            <a:off x="1241425" y="3365020"/>
            <a:ext cx="2638425" cy="438150"/>
          </a:xfrm>
        </p:spPr>
        <p:txBody>
          <a:bodyPr anchor="ctr"/>
          <a:lstStyle>
            <a:lvl1pPr>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12">
            <a:extLst>
              <a:ext uri="{FF2B5EF4-FFF2-40B4-BE49-F238E27FC236}">
                <a16:creationId xmlns:a16="http://schemas.microsoft.com/office/drawing/2014/main" id="{C6F68554-39D6-499A-89CF-5593D42A7E6A}"/>
              </a:ext>
            </a:extLst>
          </p:cNvPr>
          <p:cNvSpPr>
            <a:spLocks noGrp="1"/>
          </p:cNvSpPr>
          <p:nvPr>
            <p:ph type="body" sz="quarter" idx="16"/>
          </p:nvPr>
        </p:nvSpPr>
        <p:spPr>
          <a:xfrm>
            <a:off x="1241425" y="3897940"/>
            <a:ext cx="2638425" cy="438150"/>
          </a:xfrm>
        </p:spPr>
        <p:txBody>
          <a:bodyPr anchor="ctr"/>
          <a:lstStyle>
            <a:lvl1pPr>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12">
            <a:extLst>
              <a:ext uri="{FF2B5EF4-FFF2-40B4-BE49-F238E27FC236}">
                <a16:creationId xmlns:a16="http://schemas.microsoft.com/office/drawing/2014/main" id="{6AE845E9-DD3B-4C9D-BE5C-35C19554D385}"/>
              </a:ext>
            </a:extLst>
          </p:cNvPr>
          <p:cNvSpPr>
            <a:spLocks noGrp="1"/>
          </p:cNvSpPr>
          <p:nvPr>
            <p:ph type="body" sz="quarter" idx="17"/>
          </p:nvPr>
        </p:nvSpPr>
        <p:spPr>
          <a:xfrm>
            <a:off x="1241425" y="4430860"/>
            <a:ext cx="2638425" cy="438150"/>
          </a:xfrm>
        </p:spPr>
        <p:txBody>
          <a:bodyPr anchor="ctr"/>
          <a:lstStyle>
            <a:lvl1pPr>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7" name="Text Placeholder 12">
            <a:extLst>
              <a:ext uri="{FF2B5EF4-FFF2-40B4-BE49-F238E27FC236}">
                <a16:creationId xmlns:a16="http://schemas.microsoft.com/office/drawing/2014/main" id="{F0539147-ABA6-49E8-8AA4-FA9E1769836E}"/>
              </a:ext>
            </a:extLst>
          </p:cNvPr>
          <p:cNvSpPr>
            <a:spLocks noGrp="1"/>
          </p:cNvSpPr>
          <p:nvPr>
            <p:ph type="body" sz="quarter" idx="18"/>
          </p:nvPr>
        </p:nvSpPr>
        <p:spPr>
          <a:xfrm>
            <a:off x="1241425" y="4963779"/>
            <a:ext cx="2638425" cy="438150"/>
          </a:xfrm>
        </p:spPr>
        <p:txBody>
          <a:bodyPr anchor="ctr"/>
          <a:lstStyle>
            <a:lvl1pPr>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8" name="Text Placeholder 12">
            <a:extLst>
              <a:ext uri="{FF2B5EF4-FFF2-40B4-BE49-F238E27FC236}">
                <a16:creationId xmlns:a16="http://schemas.microsoft.com/office/drawing/2014/main" id="{E46B740A-1EEE-48B9-9BFD-55E2E338854E}"/>
              </a:ext>
            </a:extLst>
          </p:cNvPr>
          <p:cNvSpPr>
            <a:spLocks noGrp="1"/>
          </p:cNvSpPr>
          <p:nvPr>
            <p:ph type="body" sz="quarter" idx="19"/>
          </p:nvPr>
        </p:nvSpPr>
        <p:spPr>
          <a:xfrm>
            <a:off x="5150485" y="2832100"/>
            <a:ext cx="2638425" cy="438150"/>
          </a:xfrm>
        </p:spPr>
        <p:txBody>
          <a:bodyPr anchor="ctr"/>
          <a:lstStyle>
            <a:lvl1pPr>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9" name="Text Placeholder 12">
            <a:extLst>
              <a:ext uri="{FF2B5EF4-FFF2-40B4-BE49-F238E27FC236}">
                <a16:creationId xmlns:a16="http://schemas.microsoft.com/office/drawing/2014/main" id="{16EAEC4D-4426-425E-865C-B8E0ED9816CC}"/>
              </a:ext>
            </a:extLst>
          </p:cNvPr>
          <p:cNvSpPr>
            <a:spLocks noGrp="1"/>
          </p:cNvSpPr>
          <p:nvPr>
            <p:ph type="body" sz="quarter" idx="20"/>
          </p:nvPr>
        </p:nvSpPr>
        <p:spPr>
          <a:xfrm>
            <a:off x="5150485" y="3365020"/>
            <a:ext cx="2638425" cy="438150"/>
          </a:xfrm>
        </p:spPr>
        <p:txBody>
          <a:bodyPr anchor="ctr"/>
          <a:lstStyle>
            <a:lvl1pPr>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0" name="Text Placeholder 12">
            <a:extLst>
              <a:ext uri="{FF2B5EF4-FFF2-40B4-BE49-F238E27FC236}">
                <a16:creationId xmlns:a16="http://schemas.microsoft.com/office/drawing/2014/main" id="{E2BA75E1-6A12-4D67-8B01-AE01DA92F014}"/>
              </a:ext>
            </a:extLst>
          </p:cNvPr>
          <p:cNvSpPr>
            <a:spLocks noGrp="1"/>
          </p:cNvSpPr>
          <p:nvPr>
            <p:ph type="body" sz="quarter" idx="21"/>
          </p:nvPr>
        </p:nvSpPr>
        <p:spPr>
          <a:xfrm>
            <a:off x="5150485" y="3897940"/>
            <a:ext cx="2638425" cy="438150"/>
          </a:xfrm>
        </p:spPr>
        <p:txBody>
          <a:bodyPr anchor="ctr"/>
          <a:lstStyle>
            <a:lvl1pPr>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1" name="Text Placeholder 12">
            <a:extLst>
              <a:ext uri="{FF2B5EF4-FFF2-40B4-BE49-F238E27FC236}">
                <a16:creationId xmlns:a16="http://schemas.microsoft.com/office/drawing/2014/main" id="{65EDA7E1-6378-413C-B854-E19B6FBF4176}"/>
              </a:ext>
            </a:extLst>
          </p:cNvPr>
          <p:cNvSpPr>
            <a:spLocks noGrp="1"/>
          </p:cNvSpPr>
          <p:nvPr>
            <p:ph type="body" sz="quarter" idx="22"/>
          </p:nvPr>
        </p:nvSpPr>
        <p:spPr>
          <a:xfrm>
            <a:off x="5150485" y="4430860"/>
            <a:ext cx="2638425" cy="438150"/>
          </a:xfrm>
        </p:spPr>
        <p:txBody>
          <a:bodyPr anchor="ctr"/>
          <a:lstStyle>
            <a:lvl1pPr>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2" name="Text Placeholder 12">
            <a:extLst>
              <a:ext uri="{FF2B5EF4-FFF2-40B4-BE49-F238E27FC236}">
                <a16:creationId xmlns:a16="http://schemas.microsoft.com/office/drawing/2014/main" id="{6A1624A5-55D6-4C46-A4C6-30ACDC6063EE}"/>
              </a:ext>
            </a:extLst>
          </p:cNvPr>
          <p:cNvSpPr>
            <a:spLocks noGrp="1"/>
          </p:cNvSpPr>
          <p:nvPr>
            <p:ph type="body" sz="quarter" idx="23"/>
          </p:nvPr>
        </p:nvSpPr>
        <p:spPr>
          <a:xfrm>
            <a:off x="5150485" y="4963779"/>
            <a:ext cx="2638425" cy="438150"/>
          </a:xfrm>
        </p:spPr>
        <p:txBody>
          <a:bodyPr anchor="ctr"/>
          <a:lstStyle>
            <a:lvl1pPr>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3" name="Text Placeholder 12">
            <a:extLst>
              <a:ext uri="{FF2B5EF4-FFF2-40B4-BE49-F238E27FC236}">
                <a16:creationId xmlns:a16="http://schemas.microsoft.com/office/drawing/2014/main" id="{AB43AB0A-9795-4B4F-9EDC-4D3EB0433BE8}"/>
              </a:ext>
            </a:extLst>
          </p:cNvPr>
          <p:cNvSpPr>
            <a:spLocks noGrp="1"/>
          </p:cNvSpPr>
          <p:nvPr>
            <p:ph type="body" sz="quarter" idx="24" hasCustomPrompt="1"/>
          </p:nvPr>
        </p:nvSpPr>
        <p:spPr>
          <a:xfrm>
            <a:off x="490538" y="2832100"/>
            <a:ext cx="574357" cy="438150"/>
          </a:xfrm>
        </p:spPr>
        <p:txBody>
          <a:bodyPr anchor="ctr"/>
          <a:lstStyle>
            <a:lvl1pPr algn="r">
              <a:defRPr sz="2400" b="1">
                <a:latin typeface="+mj-lt"/>
              </a:defRPr>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dirty="0"/>
              <a:t>xx</a:t>
            </a:r>
            <a:endParaRPr lang="en-GB" dirty="0"/>
          </a:p>
        </p:txBody>
      </p:sp>
      <p:sp>
        <p:nvSpPr>
          <p:cNvPr id="24" name="Text Placeholder 12">
            <a:extLst>
              <a:ext uri="{FF2B5EF4-FFF2-40B4-BE49-F238E27FC236}">
                <a16:creationId xmlns:a16="http://schemas.microsoft.com/office/drawing/2014/main" id="{00FCC8E0-A45C-4686-9FBF-FF889FD370E1}"/>
              </a:ext>
            </a:extLst>
          </p:cNvPr>
          <p:cNvSpPr>
            <a:spLocks noGrp="1"/>
          </p:cNvSpPr>
          <p:nvPr>
            <p:ph type="body" sz="quarter" idx="25" hasCustomPrompt="1"/>
          </p:nvPr>
        </p:nvSpPr>
        <p:spPr>
          <a:xfrm>
            <a:off x="490538" y="3365020"/>
            <a:ext cx="574357" cy="438150"/>
          </a:xfrm>
        </p:spPr>
        <p:txBody>
          <a:bodyPr anchor="ctr"/>
          <a:lstStyle>
            <a:lvl1pPr algn="r">
              <a:defRPr sz="2400" b="1">
                <a:latin typeface="+mj-lt"/>
              </a:defRPr>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dirty="0"/>
              <a:t>xx</a:t>
            </a:r>
            <a:endParaRPr lang="en-GB" dirty="0"/>
          </a:p>
        </p:txBody>
      </p:sp>
      <p:sp>
        <p:nvSpPr>
          <p:cNvPr id="25" name="Text Placeholder 12">
            <a:extLst>
              <a:ext uri="{FF2B5EF4-FFF2-40B4-BE49-F238E27FC236}">
                <a16:creationId xmlns:a16="http://schemas.microsoft.com/office/drawing/2014/main" id="{A558BAF1-37BF-4975-A778-F70DA7BC9D0B}"/>
              </a:ext>
            </a:extLst>
          </p:cNvPr>
          <p:cNvSpPr>
            <a:spLocks noGrp="1"/>
          </p:cNvSpPr>
          <p:nvPr>
            <p:ph type="body" sz="quarter" idx="26" hasCustomPrompt="1"/>
          </p:nvPr>
        </p:nvSpPr>
        <p:spPr>
          <a:xfrm>
            <a:off x="490538" y="3897940"/>
            <a:ext cx="574357" cy="438150"/>
          </a:xfrm>
        </p:spPr>
        <p:txBody>
          <a:bodyPr anchor="ctr"/>
          <a:lstStyle>
            <a:lvl1pPr algn="r">
              <a:defRPr sz="2400" b="1">
                <a:latin typeface="+mj-lt"/>
              </a:defRPr>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dirty="0"/>
              <a:t>xx</a:t>
            </a:r>
            <a:endParaRPr lang="en-GB" dirty="0"/>
          </a:p>
        </p:txBody>
      </p:sp>
      <p:sp>
        <p:nvSpPr>
          <p:cNvPr id="26" name="Text Placeholder 12">
            <a:extLst>
              <a:ext uri="{FF2B5EF4-FFF2-40B4-BE49-F238E27FC236}">
                <a16:creationId xmlns:a16="http://schemas.microsoft.com/office/drawing/2014/main" id="{F57956A2-CD0C-4204-B303-D49E3E86BBD0}"/>
              </a:ext>
            </a:extLst>
          </p:cNvPr>
          <p:cNvSpPr>
            <a:spLocks noGrp="1"/>
          </p:cNvSpPr>
          <p:nvPr>
            <p:ph type="body" sz="quarter" idx="27" hasCustomPrompt="1"/>
          </p:nvPr>
        </p:nvSpPr>
        <p:spPr>
          <a:xfrm>
            <a:off x="490538" y="4430860"/>
            <a:ext cx="574357" cy="438150"/>
          </a:xfrm>
        </p:spPr>
        <p:txBody>
          <a:bodyPr anchor="ctr"/>
          <a:lstStyle>
            <a:lvl1pPr algn="r">
              <a:defRPr sz="2400" b="1">
                <a:latin typeface="+mj-lt"/>
              </a:defRPr>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dirty="0"/>
              <a:t>xx</a:t>
            </a:r>
            <a:endParaRPr lang="en-GB" dirty="0"/>
          </a:p>
        </p:txBody>
      </p:sp>
      <p:sp>
        <p:nvSpPr>
          <p:cNvPr id="27" name="Text Placeholder 12">
            <a:extLst>
              <a:ext uri="{FF2B5EF4-FFF2-40B4-BE49-F238E27FC236}">
                <a16:creationId xmlns:a16="http://schemas.microsoft.com/office/drawing/2014/main" id="{44307C96-2C0F-4CF4-B700-8EAC90B386B7}"/>
              </a:ext>
            </a:extLst>
          </p:cNvPr>
          <p:cNvSpPr>
            <a:spLocks noGrp="1"/>
          </p:cNvSpPr>
          <p:nvPr>
            <p:ph type="body" sz="quarter" idx="28" hasCustomPrompt="1"/>
          </p:nvPr>
        </p:nvSpPr>
        <p:spPr>
          <a:xfrm>
            <a:off x="490538" y="4963779"/>
            <a:ext cx="574357" cy="438150"/>
          </a:xfrm>
        </p:spPr>
        <p:txBody>
          <a:bodyPr anchor="ctr"/>
          <a:lstStyle>
            <a:lvl1pPr algn="r">
              <a:defRPr sz="2400" b="1">
                <a:latin typeface="+mj-lt"/>
              </a:defRPr>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dirty="0"/>
              <a:t>xx</a:t>
            </a:r>
            <a:endParaRPr lang="en-GB" dirty="0"/>
          </a:p>
        </p:txBody>
      </p:sp>
      <p:sp>
        <p:nvSpPr>
          <p:cNvPr id="28" name="Text Placeholder 12">
            <a:extLst>
              <a:ext uri="{FF2B5EF4-FFF2-40B4-BE49-F238E27FC236}">
                <a16:creationId xmlns:a16="http://schemas.microsoft.com/office/drawing/2014/main" id="{BA36865C-92CE-4414-9913-7CD7494B54C9}"/>
              </a:ext>
            </a:extLst>
          </p:cNvPr>
          <p:cNvSpPr>
            <a:spLocks noGrp="1"/>
          </p:cNvSpPr>
          <p:nvPr>
            <p:ph type="body" sz="quarter" idx="29" hasCustomPrompt="1"/>
          </p:nvPr>
        </p:nvSpPr>
        <p:spPr>
          <a:xfrm>
            <a:off x="4395788" y="2832100"/>
            <a:ext cx="574357" cy="438150"/>
          </a:xfrm>
        </p:spPr>
        <p:txBody>
          <a:bodyPr anchor="ctr"/>
          <a:lstStyle>
            <a:lvl1pPr algn="r">
              <a:defRPr sz="2400" b="1">
                <a:latin typeface="+mj-lt"/>
              </a:defRPr>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dirty="0"/>
              <a:t>xx</a:t>
            </a:r>
            <a:endParaRPr lang="en-GB" dirty="0"/>
          </a:p>
        </p:txBody>
      </p:sp>
      <p:sp>
        <p:nvSpPr>
          <p:cNvPr id="29" name="Text Placeholder 12">
            <a:extLst>
              <a:ext uri="{FF2B5EF4-FFF2-40B4-BE49-F238E27FC236}">
                <a16:creationId xmlns:a16="http://schemas.microsoft.com/office/drawing/2014/main" id="{52434863-E360-4D64-A203-387BA301F73B}"/>
              </a:ext>
            </a:extLst>
          </p:cNvPr>
          <p:cNvSpPr>
            <a:spLocks noGrp="1"/>
          </p:cNvSpPr>
          <p:nvPr>
            <p:ph type="body" sz="quarter" idx="30" hasCustomPrompt="1"/>
          </p:nvPr>
        </p:nvSpPr>
        <p:spPr>
          <a:xfrm>
            <a:off x="4395788" y="3365020"/>
            <a:ext cx="574357" cy="438150"/>
          </a:xfrm>
        </p:spPr>
        <p:txBody>
          <a:bodyPr anchor="ctr"/>
          <a:lstStyle>
            <a:lvl1pPr algn="r">
              <a:defRPr sz="2400" b="1">
                <a:latin typeface="+mj-lt"/>
              </a:defRPr>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dirty="0"/>
              <a:t>xx</a:t>
            </a:r>
            <a:endParaRPr lang="en-GB" dirty="0"/>
          </a:p>
        </p:txBody>
      </p:sp>
      <p:sp>
        <p:nvSpPr>
          <p:cNvPr id="30" name="Text Placeholder 12">
            <a:extLst>
              <a:ext uri="{FF2B5EF4-FFF2-40B4-BE49-F238E27FC236}">
                <a16:creationId xmlns:a16="http://schemas.microsoft.com/office/drawing/2014/main" id="{85F04716-CF61-41E3-A136-FBCEE96BFEBD}"/>
              </a:ext>
            </a:extLst>
          </p:cNvPr>
          <p:cNvSpPr>
            <a:spLocks noGrp="1"/>
          </p:cNvSpPr>
          <p:nvPr>
            <p:ph type="body" sz="quarter" idx="31" hasCustomPrompt="1"/>
          </p:nvPr>
        </p:nvSpPr>
        <p:spPr>
          <a:xfrm>
            <a:off x="4395788" y="3897940"/>
            <a:ext cx="574357" cy="438150"/>
          </a:xfrm>
        </p:spPr>
        <p:txBody>
          <a:bodyPr anchor="ctr"/>
          <a:lstStyle>
            <a:lvl1pPr algn="r">
              <a:defRPr sz="2400" b="1">
                <a:latin typeface="+mj-lt"/>
              </a:defRPr>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dirty="0"/>
              <a:t>xx</a:t>
            </a:r>
            <a:endParaRPr lang="en-GB" dirty="0"/>
          </a:p>
        </p:txBody>
      </p:sp>
      <p:sp>
        <p:nvSpPr>
          <p:cNvPr id="31" name="Text Placeholder 12">
            <a:extLst>
              <a:ext uri="{FF2B5EF4-FFF2-40B4-BE49-F238E27FC236}">
                <a16:creationId xmlns:a16="http://schemas.microsoft.com/office/drawing/2014/main" id="{B4F41000-E3F8-411A-AB11-77FE80C5C674}"/>
              </a:ext>
            </a:extLst>
          </p:cNvPr>
          <p:cNvSpPr>
            <a:spLocks noGrp="1"/>
          </p:cNvSpPr>
          <p:nvPr>
            <p:ph type="body" sz="quarter" idx="32" hasCustomPrompt="1"/>
          </p:nvPr>
        </p:nvSpPr>
        <p:spPr>
          <a:xfrm>
            <a:off x="4395788" y="4430860"/>
            <a:ext cx="574357" cy="438150"/>
          </a:xfrm>
        </p:spPr>
        <p:txBody>
          <a:bodyPr anchor="ctr"/>
          <a:lstStyle>
            <a:lvl1pPr algn="r">
              <a:defRPr sz="2400" b="1">
                <a:latin typeface="+mj-lt"/>
              </a:defRPr>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dirty="0"/>
              <a:t>xx</a:t>
            </a:r>
            <a:endParaRPr lang="en-GB" dirty="0"/>
          </a:p>
        </p:txBody>
      </p:sp>
      <p:sp>
        <p:nvSpPr>
          <p:cNvPr id="32" name="Text Placeholder 12">
            <a:extLst>
              <a:ext uri="{FF2B5EF4-FFF2-40B4-BE49-F238E27FC236}">
                <a16:creationId xmlns:a16="http://schemas.microsoft.com/office/drawing/2014/main" id="{ED414316-017F-4751-B4E2-59CE873A06F5}"/>
              </a:ext>
            </a:extLst>
          </p:cNvPr>
          <p:cNvSpPr>
            <a:spLocks noGrp="1"/>
          </p:cNvSpPr>
          <p:nvPr>
            <p:ph type="body" sz="quarter" idx="33" hasCustomPrompt="1"/>
          </p:nvPr>
        </p:nvSpPr>
        <p:spPr>
          <a:xfrm>
            <a:off x="4395788" y="4963779"/>
            <a:ext cx="574357" cy="438150"/>
          </a:xfrm>
        </p:spPr>
        <p:txBody>
          <a:bodyPr anchor="ctr"/>
          <a:lstStyle>
            <a:lvl1pPr algn="r">
              <a:defRPr sz="2400" b="1">
                <a:latin typeface="+mj-lt"/>
              </a:defRPr>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dirty="0"/>
              <a:t>xx</a:t>
            </a:r>
            <a:endParaRPr lang="en-GB" dirty="0"/>
          </a:p>
        </p:txBody>
      </p:sp>
      <p:sp>
        <p:nvSpPr>
          <p:cNvPr id="34" name="Text Placeholder 33">
            <a:extLst>
              <a:ext uri="{FF2B5EF4-FFF2-40B4-BE49-F238E27FC236}">
                <a16:creationId xmlns:a16="http://schemas.microsoft.com/office/drawing/2014/main" id="{4A80D1E6-94AE-421A-8248-F9323B4ACE39}"/>
              </a:ext>
            </a:extLst>
          </p:cNvPr>
          <p:cNvSpPr>
            <a:spLocks noGrp="1"/>
          </p:cNvSpPr>
          <p:nvPr>
            <p:ph type="body" sz="quarter" idx="34" hasCustomPrompt="1"/>
          </p:nvPr>
        </p:nvSpPr>
        <p:spPr>
          <a:xfrm>
            <a:off x="1109554" y="2853175"/>
            <a:ext cx="7200" cy="396000"/>
          </a:xfrm>
          <a:solidFill>
            <a:schemeClr val="tx1"/>
          </a:solidFill>
        </p:spPr>
        <p:txBody>
          <a:bodyPr/>
          <a:lstStyle>
            <a:lvl1pPr>
              <a:defRPr/>
            </a:lvl1pPr>
          </a:lstStyle>
          <a:p>
            <a:pPr lvl="0"/>
            <a:r>
              <a:rPr lang="en-GB" dirty="0"/>
              <a:t> </a:t>
            </a:r>
          </a:p>
        </p:txBody>
      </p:sp>
      <p:sp>
        <p:nvSpPr>
          <p:cNvPr id="35" name="Text Placeholder 33">
            <a:extLst>
              <a:ext uri="{FF2B5EF4-FFF2-40B4-BE49-F238E27FC236}">
                <a16:creationId xmlns:a16="http://schemas.microsoft.com/office/drawing/2014/main" id="{6EF4A7F0-BB65-48F1-B3E8-4FE33A95D7CF}"/>
              </a:ext>
            </a:extLst>
          </p:cNvPr>
          <p:cNvSpPr>
            <a:spLocks noGrp="1"/>
          </p:cNvSpPr>
          <p:nvPr>
            <p:ph type="body" sz="quarter" idx="35" hasCustomPrompt="1"/>
          </p:nvPr>
        </p:nvSpPr>
        <p:spPr>
          <a:xfrm>
            <a:off x="1109554" y="3386095"/>
            <a:ext cx="7200" cy="396000"/>
          </a:xfrm>
          <a:solidFill>
            <a:schemeClr val="tx1"/>
          </a:solidFill>
        </p:spPr>
        <p:txBody>
          <a:bodyPr/>
          <a:lstStyle>
            <a:lvl1pPr>
              <a:defRPr/>
            </a:lvl1pPr>
          </a:lstStyle>
          <a:p>
            <a:pPr lvl="0"/>
            <a:r>
              <a:rPr lang="en-GB" dirty="0"/>
              <a:t> </a:t>
            </a:r>
          </a:p>
        </p:txBody>
      </p:sp>
      <p:sp>
        <p:nvSpPr>
          <p:cNvPr id="36" name="Text Placeholder 33">
            <a:extLst>
              <a:ext uri="{FF2B5EF4-FFF2-40B4-BE49-F238E27FC236}">
                <a16:creationId xmlns:a16="http://schemas.microsoft.com/office/drawing/2014/main" id="{154AAB7A-87D8-4605-93C2-BDD798B38FE2}"/>
              </a:ext>
            </a:extLst>
          </p:cNvPr>
          <p:cNvSpPr>
            <a:spLocks noGrp="1"/>
          </p:cNvSpPr>
          <p:nvPr>
            <p:ph type="body" sz="quarter" idx="36" hasCustomPrompt="1"/>
          </p:nvPr>
        </p:nvSpPr>
        <p:spPr>
          <a:xfrm>
            <a:off x="1109554" y="3919015"/>
            <a:ext cx="7200" cy="396000"/>
          </a:xfrm>
          <a:solidFill>
            <a:schemeClr val="tx1"/>
          </a:solidFill>
        </p:spPr>
        <p:txBody>
          <a:bodyPr/>
          <a:lstStyle>
            <a:lvl1pPr>
              <a:defRPr/>
            </a:lvl1pPr>
          </a:lstStyle>
          <a:p>
            <a:pPr lvl="0"/>
            <a:r>
              <a:rPr lang="en-GB" dirty="0"/>
              <a:t> </a:t>
            </a:r>
          </a:p>
        </p:txBody>
      </p:sp>
      <p:sp>
        <p:nvSpPr>
          <p:cNvPr id="37" name="Text Placeholder 33">
            <a:extLst>
              <a:ext uri="{FF2B5EF4-FFF2-40B4-BE49-F238E27FC236}">
                <a16:creationId xmlns:a16="http://schemas.microsoft.com/office/drawing/2014/main" id="{ACF6E6C5-D3DC-47EA-B222-C3509BCED700}"/>
              </a:ext>
            </a:extLst>
          </p:cNvPr>
          <p:cNvSpPr>
            <a:spLocks noGrp="1"/>
          </p:cNvSpPr>
          <p:nvPr>
            <p:ph type="body" sz="quarter" idx="37" hasCustomPrompt="1"/>
          </p:nvPr>
        </p:nvSpPr>
        <p:spPr>
          <a:xfrm>
            <a:off x="1109554" y="4451935"/>
            <a:ext cx="7200" cy="396000"/>
          </a:xfrm>
          <a:solidFill>
            <a:schemeClr val="tx1"/>
          </a:solidFill>
        </p:spPr>
        <p:txBody>
          <a:bodyPr/>
          <a:lstStyle>
            <a:lvl1pPr>
              <a:defRPr/>
            </a:lvl1pPr>
          </a:lstStyle>
          <a:p>
            <a:pPr lvl="0"/>
            <a:r>
              <a:rPr lang="en-GB" dirty="0"/>
              <a:t> </a:t>
            </a:r>
          </a:p>
        </p:txBody>
      </p:sp>
      <p:sp>
        <p:nvSpPr>
          <p:cNvPr id="38" name="Text Placeholder 33">
            <a:extLst>
              <a:ext uri="{FF2B5EF4-FFF2-40B4-BE49-F238E27FC236}">
                <a16:creationId xmlns:a16="http://schemas.microsoft.com/office/drawing/2014/main" id="{F0A5B6E7-72FA-40C0-8976-2657DA9D22CF}"/>
              </a:ext>
            </a:extLst>
          </p:cNvPr>
          <p:cNvSpPr>
            <a:spLocks noGrp="1"/>
          </p:cNvSpPr>
          <p:nvPr>
            <p:ph type="body" sz="quarter" idx="38" hasCustomPrompt="1"/>
          </p:nvPr>
        </p:nvSpPr>
        <p:spPr>
          <a:xfrm>
            <a:off x="1109554" y="4984854"/>
            <a:ext cx="7200" cy="396000"/>
          </a:xfrm>
          <a:solidFill>
            <a:schemeClr val="tx1"/>
          </a:solidFill>
        </p:spPr>
        <p:txBody>
          <a:bodyPr/>
          <a:lstStyle>
            <a:lvl1pPr>
              <a:defRPr/>
            </a:lvl1pPr>
          </a:lstStyle>
          <a:p>
            <a:pPr lvl="0"/>
            <a:r>
              <a:rPr lang="en-GB" dirty="0"/>
              <a:t> </a:t>
            </a:r>
          </a:p>
        </p:txBody>
      </p:sp>
      <p:sp>
        <p:nvSpPr>
          <p:cNvPr id="39" name="Text Placeholder 33">
            <a:extLst>
              <a:ext uri="{FF2B5EF4-FFF2-40B4-BE49-F238E27FC236}">
                <a16:creationId xmlns:a16="http://schemas.microsoft.com/office/drawing/2014/main" id="{ABA90631-0912-4007-8415-DF5EB14A7C29}"/>
              </a:ext>
            </a:extLst>
          </p:cNvPr>
          <p:cNvSpPr>
            <a:spLocks noGrp="1"/>
          </p:cNvSpPr>
          <p:nvPr>
            <p:ph type="body" sz="quarter" idx="39" hasCustomPrompt="1"/>
          </p:nvPr>
        </p:nvSpPr>
        <p:spPr>
          <a:xfrm>
            <a:off x="5015388" y="2853175"/>
            <a:ext cx="7200" cy="396000"/>
          </a:xfrm>
          <a:solidFill>
            <a:schemeClr val="tx1"/>
          </a:solidFill>
        </p:spPr>
        <p:txBody>
          <a:bodyPr/>
          <a:lstStyle>
            <a:lvl1pPr>
              <a:defRPr/>
            </a:lvl1pPr>
          </a:lstStyle>
          <a:p>
            <a:pPr lvl="0"/>
            <a:r>
              <a:rPr lang="en-GB" dirty="0"/>
              <a:t> </a:t>
            </a:r>
          </a:p>
        </p:txBody>
      </p:sp>
      <p:sp>
        <p:nvSpPr>
          <p:cNvPr id="40" name="Text Placeholder 33">
            <a:extLst>
              <a:ext uri="{FF2B5EF4-FFF2-40B4-BE49-F238E27FC236}">
                <a16:creationId xmlns:a16="http://schemas.microsoft.com/office/drawing/2014/main" id="{7BC2D571-33A4-41E4-B459-F1D95490BA8B}"/>
              </a:ext>
            </a:extLst>
          </p:cNvPr>
          <p:cNvSpPr>
            <a:spLocks noGrp="1"/>
          </p:cNvSpPr>
          <p:nvPr>
            <p:ph type="body" sz="quarter" idx="40" hasCustomPrompt="1"/>
          </p:nvPr>
        </p:nvSpPr>
        <p:spPr>
          <a:xfrm>
            <a:off x="5015388" y="3386095"/>
            <a:ext cx="7200" cy="396000"/>
          </a:xfrm>
          <a:solidFill>
            <a:schemeClr val="tx1"/>
          </a:solidFill>
        </p:spPr>
        <p:txBody>
          <a:bodyPr/>
          <a:lstStyle>
            <a:lvl1pPr>
              <a:defRPr/>
            </a:lvl1pPr>
          </a:lstStyle>
          <a:p>
            <a:pPr lvl="0"/>
            <a:r>
              <a:rPr lang="en-GB" dirty="0"/>
              <a:t> </a:t>
            </a:r>
          </a:p>
        </p:txBody>
      </p:sp>
      <p:sp>
        <p:nvSpPr>
          <p:cNvPr id="41" name="Text Placeholder 33">
            <a:extLst>
              <a:ext uri="{FF2B5EF4-FFF2-40B4-BE49-F238E27FC236}">
                <a16:creationId xmlns:a16="http://schemas.microsoft.com/office/drawing/2014/main" id="{23AA5C04-BECB-41AA-A92B-0ECD5E321487}"/>
              </a:ext>
            </a:extLst>
          </p:cNvPr>
          <p:cNvSpPr>
            <a:spLocks noGrp="1"/>
          </p:cNvSpPr>
          <p:nvPr>
            <p:ph type="body" sz="quarter" idx="41" hasCustomPrompt="1"/>
          </p:nvPr>
        </p:nvSpPr>
        <p:spPr>
          <a:xfrm>
            <a:off x="5015388" y="3919015"/>
            <a:ext cx="7200" cy="396000"/>
          </a:xfrm>
          <a:solidFill>
            <a:schemeClr val="tx1"/>
          </a:solidFill>
        </p:spPr>
        <p:txBody>
          <a:bodyPr/>
          <a:lstStyle>
            <a:lvl1pPr>
              <a:defRPr/>
            </a:lvl1pPr>
          </a:lstStyle>
          <a:p>
            <a:pPr lvl="0"/>
            <a:r>
              <a:rPr lang="en-GB" dirty="0"/>
              <a:t> </a:t>
            </a:r>
          </a:p>
        </p:txBody>
      </p:sp>
      <p:sp>
        <p:nvSpPr>
          <p:cNvPr id="42" name="Text Placeholder 33">
            <a:extLst>
              <a:ext uri="{FF2B5EF4-FFF2-40B4-BE49-F238E27FC236}">
                <a16:creationId xmlns:a16="http://schemas.microsoft.com/office/drawing/2014/main" id="{518636DE-DDB0-4DD4-A073-9FE3311E49F0}"/>
              </a:ext>
            </a:extLst>
          </p:cNvPr>
          <p:cNvSpPr>
            <a:spLocks noGrp="1"/>
          </p:cNvSpPr>
          <p:nvPr>
            <p:ph type="body" sz="quarter" idx="42" hasCustomPrompt="1"/>
          </p:nvPr>
        </p:nvSpPr>
        <p:spPr>
          <a:xfrm>
            <a:off x="5015388" y="4451935"/>
            <a:ext cx="7200" cy="396000"/>
          </a:xfrm>
          <a:solidFill>
            <a:schemeClr val="tx1"/>
          </a:solidFill>
        </p:spPr>
        <p:txBody>
          <a:bodyPr/>
          <a:lstStyle>
            <a:lvl1pPr>
              <a:defRPr/>
            </a:lvl1pPr>
          </a:lstStyle>
          <a:p>
            <a:pPr lvl="0"/>
            <a:r>
              <a:rPr lang="en-GB" dirty="0"/>
              <a:t> </a:t>
            </a:r>
          </a:p>
        </p:txBody>
      </p:sp>
      <p:sp>
        <p:nvSpPr>
          <p:cNvPr id="43" name="Text Placeholder 33">
            <a:extLst>
              <a:ext uri="{FF2B5EF4-FFF2-40B4-BE49-F238E27FC236}">
                <a16:creationId xmlns:a16="http://schemas.microsoft.com/office/drawing/2014/main" id="{A674528C-21A2-43D1-89E8-58FD0B7F7D47}"/>
              </a:ext>
            </a:extLst>
          </p:cNvPr>
          <p:cNvSpPr>
            <a:spLocks noGrp="1"/>
          </p:cNvSpPr>
          <p:nvPr>
            <p:ph type="body" sz="quarter" idx="43" hasCustomPrompt="1"/>
          </p:nvPr>
        </p:nvSpPr>
        <p:spPr>
          <a:xfrm>
            <a:off x="5015388" y="4984854"/>
            <a:ext cx="7200" cy="396000"/>
          </a:xfrm>
          <a:solidFill>
            <a:schemeClr val="tx1"/>
          </a:solidFill>
        </p:spPr>
        <p:txBody>
          <a:bodyPr/>
          <a:lstStyle>
            <a:lvl1pPr>
              <a:defRPr/>
            </a:lvl1pPr>
          </a:lstStyle>
          <a:p>
            <a:pPr lvl="0"/>
            <a:r>
              <a:rPr lang="en-GB" dirty="0"/>
              <a:t> </a:t>
            </a:r>
          </a:p>
        </p:txBody>
      </p:sp>
      <p:sp>
        <p:nvSpPr>
          <p:cNvPr id="46" name="Picture Placeholder 45">
            <a:extLst>
              <a:ext uri="{FF2B5EF4-FFF2-40B4-BE49-F238E27FC236}">
                <a16:creationId xmlns:a16="http://schemas.microsoft.com/office/drawing/2014/main" id="{D7BD8D31-BA09-404B-BF10-D3836833A3E2}"/>
              </a:ext>
            </a:extLst>
          </p:cNvPr>
          <p:cNvSpPr>
            <a:spLocks noGrp="1"/>
          </p:cNvSpPr>
          <p:nvPr>
            <p:ph type="pic" sz="quarter" idx="44" hasCustomPrompt="1"/>
          </p:nvPr>
        </p:nvSpPr>
        <p:spPr>
          <a:xfrm>
            <a:off x="7176583" y="0"/>
            <a:ext cx="5015417" cy="4042677"/>
          </a:xfrm>
          <a:custGeom>
            <a:avLst/>
            <a:gdLst>
              <a:gd name="connsiteX0" fmla="*/ 0 w 5015417"/>
              <a:gd name="connsiteY0" fmla="*/ 0 h 4042677"/>
              <a:gd name="connsiteX1" fmla="*/ 2725746 w 5015417"/>
              <a:gd name="connsiteY1" fmla="*/ 0 h 4042677"/>
              <a:gd name="connsiteX2" fmla="*/ 2833991 w 5015417"/>
              <a:gd name="connsiteY2" fmla="*/ 203644 h 4042677"/>
              <a:gd name="connsiteX3" fmla="*/ 3156763 w 5015417"/>
              <a:gd name="connsiteY3" fmla="*/ 637374 h 4042677"/>
              <a:gd name="connsiteX4" fmla="*/ 5006913 w 5015417"/>
              <a:gd name="connsiteY4" fmla="*/ 1503564 h 4042677"/>
              <a:gd name="connsiteX5" fmla="*/ 5015417 w 5015417"/>
              <a:gd name="connsiteY5" fmla="*/ 1503543 h 4042677"/>
              <a:gd name="connsiteX6" fmla="*/ 5015417 w 5015417"/>
              <a:gd name="connsiteY6" fmla="*/ 3263361 h 4042677"/>
              <a:gd name="connsiteX7" fmla="*/ 4875235 w 5015417"/>
              <a:gd name="connsiteY7" fmla="*/ 3406280 h 4042677"/>
              <a:gd name="connsiteX8" fmla="*/ 4419977 w 5015417"/>
              <a:gd name="connsiteY8" fmla="*/ 3969361 h 4042677"/>
              <a:gd name="connsiteX9" fmla="*/ 4371330 w 5015417"/>
              <a:gd name="connsiteY9" fmla="*/ 4042677 h 4042677"/>
              <a:gd name="connsiteX10" fmla="*/ 4309062 w 5015417"/>
              <a:gd name="connsiteY10" fmla="*/ 4034042 h 4042677"/>
              <a:gd name="connsiteX11" fmla="*/ 1176227 w 5015417"/>
              <a:gd name="connsiteY11" fmla="*/ 2294138 h 4042677"/>
              <a:gd name="connsiteX12" fmla="*/ 55246 w 5015417"/>
              <a:gd name="connsiteY12" fmla="*/ 220181 h 4042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015417" h="4042677">
                <a:moveTo>
                  <a:pt x="0" y="0"/>
                </a:moveTo>
                <a:lnTo>
                  <a:pt x="2725746" y="0"/>
                </a:lnTo>
                <a:lnTo>
                  <a:pt x="2833991" y="203644"/>
                </a:lnTo>
                <a:cubicBezTo>
                  <a:pt x="2924930" y="355909"/>
                  <a:pt x="3032483" y="501329"/>
                  <a:pt x="3156763" y="637374"/>
                </a:cubicBezTo>
                <a:cubicBezTo>
                  <a:pt x="3653884" y="1181556"/>
                  <a:pt x="4324515" y="1472723"/>
                  <a:pt x="5006913" y="1503564"/>
                </a:cubicBezTo>
                <a:lnTo>
                  <a:pt x="5015417" y="1503543"/>
                </a:lnTo>
                <a:lnTo>
                  <a:pt x="5015417" y="3263361"/>
                </a:lnTo>
                <a:lnTo>
                  <a:pt x="4875235" y="3406280"/>
                </a:lnTo>
                <a:cubicBezTo>
                  <a:pt x="4708516" y="3585091"/>
                  <a:pt x="4556726" y="3773348"/>
                  <a:pt x="4419977" y="3969361"/>
                </a:cubicBezTo>
                <a:lnTo>
                  <a:pt x="4371330" y="4042677"/>
                </a:lnTo>
                <a:lnTo>
                  <a:pt x="4309062" y="4034042"/>
                </a:lnTo>
                <a:cubicBezTo>
                  <a:pt x="3136171" y="3842761"/>
                  <a:pt x="2020225" y="3258041"/>
                  <a:pt x="1176227" y="2294138"/>
                </a:cubicBezTo>
                <a:cubicBezTo>
                  <a:pt x="633657" y="1674486"/>
                  <a:pt x="261259" y="964127"/>
                  <a:pt x="55246" y="220181"/>
                </a:cubicBezTo>
                <a:close/>
              </a:path>
            </a:pathLst>
          </a:custGeom>
        </p:spPr>
        <p:txBody>
          <a:bodyPr wrap="square" anchor="ctr">
            <a:noAutofit/>
          </a:bodyPr>
          <a:lstStyle>
            <a:lvl1pPr algn="ctr">
              <a:defRPr/>
            </a:lvl1pPr>
          </a:lstStyle>
          <a:p>
            <a:r>
              <a:rPr lang="en-GB" dirty="0"/>
              <a:t>Click to insert image</a:t>
            </a:r>
          </a:p>
        </p:txBody>
      </p:sp>
      <p:sp>
        <p:nvSpPr>
          <p:cNvPr id="47" name="Freeform: Shape 46">
            <a:extLst>
              <a:ext uri="{FF2B5EF4-FFF2-40B4-BE49-F238E27FC236}">
                <a16:creationId xmlns:a16="http://schemas.microsoft.com/office/drawing/2014/main" id="{FC9E42F4-64CE-49D3-84AA-C69E8A06D4F7}"/>
              </a:ext>
            </a:extLst>
          </p:cNvPr>
          <p:cNvSpPr/>
          <p:nvPr/>
        </p:nvSpPr>
        <p:spPr>
          <a:xfrm>
            <a:off x="10675240" y="3263360"/>
            <a:ext cx="1516761" cy="3594640"/>
          </a:xfrm>
          <a:custGeom>
            <a:avLst/>
            <a:gdLst>
              <a:gd name="connsiteX0" fmla="*/ 1516761 w 1516761"/>
              <a:gd name="connsiteY0" fmla="*/ 0 h 3594640"/>
              <a:gd name="connsiteX1" fmla="*/ 1516761 w 1516761"/>
              <a:gd name="connsiteY1" fmla="*/ 3594640 h 3594640"/>
              <a:gd name="connsiteX2" fmla="*/ 158 w 1516761"/>
              <a:gd name="connsiteY2" fmla="*/ 3594640 h 3594640"/>
              <a:gd name="connsiteX3" fmla="*/ 0 w 1516761"/>
              <a:gd name="connsiteY3" fmla="*/ 3553413 h 3594640"/>
              <a:gd name="connsiteX4" fmla="*/ 1376578 w 1516761"/>
              <a:gd name="connsiteY4" fmla="*/ 142920 h 3594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761" h="3594640">
                <a:moveTo>
                  <a:pt x="1516761" y="0"/>
                </a:moveTo>
                <a:lnTo>
                  <a:pt x="1516761" y="3594640"/>
                </a:lnTo>
                <a:lnTo>
                  <a:pt x="158" y="3594640"/>
                </a:lnTo>
                <a:lnTo>
                  <a:pt x="0" y="3553413"/>
                </a:lnTo>
                <a:cubicBezTo>
                  <a:pt x="22880" y="2318940"/>
                  <a:pt x="487412" y="1096577"/>
                  <a:pt x="1376578" y="142920"/>
                </a:cubicBezTo>
                <a:close/>
              </a:path>
            </a:pathLst>
          </a:custGeom>
          <a:solidFill>
            <a:schemeClr val="accent2"/>
          </a:solidFill>
          <a:ln w="104905" cap="flat">
            <a:noFill/>
            <a:prstDash val="solid"/>
            <a:miter/>
          </a:ln>
        </p:spPr>
        <p:txBody>
          <a:bodyPr rtlCol="0" anchor="ctr"/>
          <a:lstStyle/>
          <a:p>
            <a:endParaRPr lang="en-GB"/>
          </a:p>
        </p:txBody>
      </p:sp>
    </p:spTree>
    <p:extLst>
      <p:ext uri="{BB962C8B-B14F-4D97-AF65-F5344CB8AC3E}">
        <p14:creationId xmlns:p14="http://schemas.microsoft.com/office/powerpoint/2010/main" val="263426105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en Point Teal 1">
    <p:bg>
      <p:bgPr>
        <a:solidFill>
          <a:schemeClr val="accent2"/>
        </a:solidFill>
        <a:effectLst/>
      </p:bgPr>
    </p:bg>
    <p:spTree>
      <p:nvGrpSpPr>
        <p:cNvPr id="1" name=""/>
        <p:cNvGrpSpPr/>
        <p:nvPr/>
      </p:nvGrpSpPr>
      <p:grpSpPr>
        <a:xfrm>
          <a:off x="0" y="0"/>
          <a:ext cx="0" cy="0"/>
          <a:chOff x="0" y="0"/>
          <a:chExt cx="0" cy="0"/>
        </a:xfrm>
      </p:grpSpPr>
      <p:sp>
        <p:nvSpPr>
          <p:cNvPr id="56" name="Freeform: Shape 55">
            <a:extLst>
              <a:ext uri="{FF2B5EF4-FFF2-40B4-BE49-F238E27FC236}">
                <a16:creationId xmlns:a16="http://schemas.microsoft.com/office/drawing/2014/main" id="{9374688D-D550-4A1E-8061-22D3A9929271}"/>
              </a:ext>
            </a:extLst>
          </p:cNvPr>
          <p:cNvSpPr/>
          <p:nvPr/>
        </p:nvSpPr>
        <p:spPr>
          <a:xfrm>
            <a:off x="1" y="2926416"/>
            <a:ext cx="5184420" cy="3931583"/>
          </a:xfrm>
          <a:custGeom>
            <a:avLst/>
            <a:gdLst>
              <a:gd name="connsiteX0" fmla="*/ 2817732 w 5184420"/>
              <a:gd name="connsiteY0" fmla="*/ 7 h 3931583"/>
              <a:gd name="connsiteX1" fmla="*/ 5184420 w 5184420"/>
              <a:gd name="connsiteY1" fmla="*/ 573855 h 3931583"/>
              <a:gd name="connsiteX2" fmla="*/ 4098666 w 5184420"/>
              <a:gd name="connsiteY2" fmla="*/ 2892621 h 3931583"/>
              <a:gd name="connsiteX3" fmla="*/ 2813057 w 5184420"/>
              <a:gd name="connsiteY3" fmla="*/ 2554857 h 3931583"/>
              <a:gd name="connsiteX4" fmla="*/ 2711377 w 5184420"/>
              <a:gd name="connsiteY4" fmla="*/ 2560701 h 3931583"/>
              <a:gd name="connsiteX5" fmla="*/ 1077243 w 5184420"/>
              <a:gd name="connsiteY5" fmla="*/ 3236000 h 3931583"/>
              <a:gd name="connsiteX6" fmla="*/ 587157 w 5184420"/>
              <a:gd name="connsiteY6" fmla="*/ 3841410 h 3931583"/>
              <a:gd name="connsiteX7" fmla="*/ 540246 w 5184420"/>
              <a:gd name="connsiteY7" fmla="*/ 3931583 h 3931583"/>
              <a:gd name="connsiteX8" fmla="*/ 0 w 5184420"/>
              <a:gd name="connsiteY8" fmla="*/ 3931583 h 3931583"/>
              <a:gd name="connsiteX9" fmla="*/ 0 w 5184420"/>
              <a:gd name="connsiteY9" fmla="*/ 843188 h 3931583"/>
              <a:gd name="connsiteX10" fmla="*/ 175496 w 5184420"/>
              <a:gd name="connsiteY10" fmla="*/ 732727 h 3931583"/>
              <a:gd name="connsiteX11" fmla="*/ 2583985 w 5184420"/>
              <a:gd name="connsiteY11" fmla="*/ 5851 h 3931583"/>
              <a:gd name="connsiteX12" fmla="*/ 2817732 w 5184420"/>
              <a:gd name="connsiteY12" fmla="*/ 7 h 3931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3">
                <a:moveTo>
                  <a:pt x="2817732" y="7"/>
                </a:moveTo>
                <a:cubicBezTo>
                  <a:pt x="3641238" y="-1325"/>
                  <a:pt x="4452977" y="195497"/>
                  <a:pt x="5184420" y="573855"/>
                </a:cubicBezTo>
                <a:lnTo>
                  <a:pt x="4098666" y="2892621"/>
                </a:lnTo>
                <a:cubicBezTo>
                  <a:pt x="3707142" y="2669295"/>
                  <a:pt x="3263790" y="2552815"/>
                  <a:pt x="2813057" y="2554857"/>
                </a:cubicBezTo>
                <a:cubicBezTo>
                  <a:pt x="2779164" y="2554857"/>
                  <a:pt x="2745271" y="2560701"/>
                  <a:pt x="2711377" y="2560701"/>
                </a:cubicBezTo>
                <a:cubicBezTo>
                  <a:pt x="2104313" y="2587133"/>
                  <a:pt x="1525870" y="2826173"/>
                  <a:pt x="1077243" y="3236000"/>
                </a:cubicBezTo>
                <a:cubicBezTo>
                  <a:pt x="879232" y="3416887"/>
                  <a:pt x="715745" y="3621449"/>
                  <a:pt x="587157" y="3841410"/>
                </a:cubicBezTo>
                <a:lnTo>
                  <a:pt x="540246" y="3931583"/>
                </a:lnTo>
                <a:lnTo>
                  <a:pt x="0" y="3931583"/>
                </a:lnTo>
                <a:lnTo>
                  <a:pt x="0" y="843188"/>
                </a:lnTo>
                <a:lnTo>
                  <a:pt x="175496" y="732727"/>
                </a:lnTo>
                <a:cubicBezTo>
                  <a:pt x="901678" y="296363"/>
                  <a:pt x="1728821" y="44469"/>
                  <a:pt x="2583985" y="5851"/>
                </a:cubicBezTo>
                <a:cubicBezTo>
                  <a:pt x="2664628" y="7"/>
                  <a:pt x="2741765" y="7"/>
                  <a:pt x="2817732" y="7"/>
                </a:cubicBezTo>
                <a:close/>
              </a:path>
            </a:pathLst>
          </a:custGeom>
          <a:solidFill>
            <a:schemeClr val="bg1">
              <a:alpha val="7000"/>
            </a:schemeClr>
          </a:solidFill>
          <a:ln w="104905" cap="flat">
            <a:noFill/>
            <a:prstDash val="solid"/>
            <a:miter/>
          </a:ln>
        </p:spPr>
        <p:txBody>
          <a:bodyPr wrap="square" rtlCol="0" anchor="ctr">
            <a:noAutofit/>
          </a:bodyPr>
          <a:lstStyle/>
          <a:p>
            <a:endParaRPr lang="en-GB"/>
          </a:p>
        </p:txBody>
      </p:sp>
      <p:sp>
        <p:nvSpPr>
          <p:cNvPr id="40" name="Freeform: Shape 39">
            <a:extLst>
              <a:ext uri="{FF2B5EF4-FFF2-40B4-BE49-F238E27FC236}">
                <a16:creationId xmlns:a16="http://schemas.microsoft.com/office/drawing/2014/main" id="{59A04942-3591-46AF-993C-B874C54D9CA1}"/>
              </a:ext>
            </a:extLst>
          </p:cNvPr>
          <p:cNvSpPr/>
          <p:nvPr/>
        </p:nvSpPr>
        <p:spPr>
          <a:xfrm>
            <a:off x="11382375" y="5150644"/>
            <a:ext cx="809626" cy="1707357"/>
          </a:xfrm>
          <a:custGeom>
            <a:avLst/>
            <a:gdLst>
              <a:gd name="connsiteX0" fmla="*/ 991753 w 991753"/>
              <a:gd name="connsiteY0" fmla="*/ 0 h 1575433"/>
              <a:gd name="connsiteX1" fmla="*/ 991753 w 991753"/>
              <a:gd name="connsiteY1" fmla="*/ 1575433 h 1575433"/>
              <a:gd name="connsiteX2" fmla="*/ 0 w 991753"/>
              <a:gd name="connsiteY2" fmla="*/ 1575433 h 1575433"/>
              <a:gd name="connsiteX3" fmla="*/ 24951 w 991753"/>
              <a:gd name="connsiteY3" fmla="*/ 1508300 h 1575433"/>
              <a:gd name="connsiteX4" fmla="*/ 816935 w 991753"/>
              <a:gd name="connsiteY4" fmla="*/ 198421 h 157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753" h="1575433">
                <a:moveTo>
                  <a:pt x="991753" y="0"/>
                </a:moveTo>
                <a:lnTo>
                  <a:pt x="991753" y="1575433"/>
                </a:lnTo>
                <a:lnTo>
                  <a:pt x="0" y="1575433"/>
                </a:lnTo>
                <a:lnTo>
                  <a:pt x="24951" y="1508300"/>
                </a:lnTo>
                <a:cubicBezTo>
                  <a:pt x="206699" y="1050609"/>
                  <a:pt x="474145" y="611976"/>
                  <a:pt x="816935" y="19842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p>
            <a:fld id="{21F79131-C817-4EAF-B3BC-6511779B5E04}" type="slidenum">
              <a:rPr lang="en-GB" smtClean="0"/>
              <a:pPr/>
              <a:t>‹#›</a:t>
            </a:fld>
            <a:endParaRPr lang="en-GB" dirty="0"/>
          </a:p>
        </p:txBody>
      </p:sp>
      <p:sp>
        <p:nvSpPr>
          <p:cNvPr id="17" name="Title 1">
            <a:extLst>
              <a:ext uri="{FF2B5EF4-FFF2-40B4-BE49-F238E27FC236}">
                <a16:creationId xmlns:a16="http://schemas.microsoft.com/office/drawing/2014/main" id="{59828AE2-6B91-4627-983D-4ED1B5013301}"/>
              </a:ext>
            </a:extLst>
          </p:cNvPr>
          <p:cNvSpPr>
            <a:spLocks noGrp="1"/>
          </p:cNvSpPr>
          <p:nvPr>
            <p:ph type="title" hasCustomPrompt="1"/>
          </p:nvPr>
        </p:nvSpPr>
        <p:spPr>
          <a:xfrm>
            <a:off x="186692" y="124621"/>
            <a:ext cx="11273788" cy="484980"/>
          </a:xfrm>
        </p:spPr>
        <p:txBody>
          <a:bodyPr/>
          <a:lstStyle/>
          <a:p>
            <a:r>
              <a:rPr lang="en-US" dirty="0"/>
              <a:t>Your main outtake goes here</a:t>
            </a:r>
            <a:endParaRPr lang="en-GB" dirty="0"/>
          </a:p>
        </p:txBody>
      </p:sp>
      <p:sp>
        <p:nvSpPr>
          <p:cNvPr id="18" name="Text Placeholder 2">
            <a:extLst>
              <a:ext uri="{FF2B5EF4-FFF2-40B4-BE49-F238E27FC236}">
                <a16:creationId xmlns:a16="http://schemas.microsoft.com/office/drawing/2014/main" id="{B411C62B-EF21-4F1D-B1BD-309A69AC6CAB}"/>
              </a:ext>
            </a:extLst>
          </p:cNvPr>
          <p:cNvSpPr>
            <a:spLocks noGrp="1"/>
          </p:cNvSpPr>
          <p:nvPr>
            <p:ph type="body" sz="quarter" idx="13" hasCustomPrompt="1"/>
          </p:nvPr>
        </p:nvSpPr>
        <p:spPr>
          <a:xfrm>
            <a:off x="591345" y="2229073"/>
            <a:ext cx="1875630" cy="1257300"/>
          </a:xfrm>
        </p:spPr>
        <p:txBody>
          <a:bodyPr anchor="t"/>
          <a:lstStyle>
            <a:lvl1pPr>
              <a:defRPr sz="1050">
                <a:latin typeface="+mn-lt"/>
              </a:defRPr>
            </a:lvl1pPr>
            <a:lvl2pPr>
              <a:buClr>
                <a:schemeClr val="tx1"/>
              </a:buClr>
              <a:defRPr sz="1050">
                <a:latin typeface="+mn-lt"/>
              </a:defRPr>
            </a:lvl2pPr>
            <a:lvl3pPr>
              <a:buClr>
                <a:schemeClr val="tx2"/>
              </a:buClr>
              <a:defRPr sz="1000">
                <a:latin typeface="+mn-lt"/>
              </a:defRPr>
            </a:lvl3pPr>
            <a:lvl4pPr>
              <a:buClr>
                <a:schemeClr val="tx2"/>
              </a:buClr>
              <a:defRPr sz="900">
                <a:latin typeface="+mn-lt"/>
              </a:defRPr>
            </a:lvl4pPr>
            <a:lvl5pPr>
              <a:buClr>
                <a:schemeClr val="tx2"/>
              </a:buClr>
              <a:defRPr sz="80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
            <a:extLst>
              <a:ext uri="{FF2B5EF4-FFF2-40B4-BE49-F238E27FC236}">
                <a16:creationId xmlns:a16="http://schemas.microsoft.com/office/drawing/2014/main" id="{1B916557-AE99-4129-8F4A-343D17AB6600}"/>
              </a:ext>
            </a:extLst>
          </p:cNvPr>
          <p:cNvSpPr>
            <a:spLocks noGrp="1"/>
          </p:cNvSpPr>
          <p:nvPr>
            <p:ph type="body" sz="quarter" idx="16" hasCustomPrompt="1"/>
          </p:nvPr>
        </p:nvSpPr>
        <p:spPr>
          <a:xfrm>
            <a:off x="2925414" y="2229073"/>
            <a:ext cx="1875630" cy="1257300"/>
          </a:xfrm>
        </p:spPr>
        <p:txBody>
          <a:bodyPr anchor="t"/>
          <a:lstStyle>
            <a:lvl1pPr>
              <a:defRPr sz="1050">
                <a:latin typeface="+mn-lt"/>
              </a:defRPr>
            </a:lvl1pPr>
            <a:lvl2pPr>
              <a:buClr>
                <a:schemeClr val="tx1"/>
              </a:buClr>
              <a:defRPr sz="1050">
                <a:latin typeface="+mn-lt"/>
              </a:defRPr>
            </a:lvl2pPr>
            <a:lvl3pPr>
              <a:buClr>
                <a:schemeClr val="tx2"/>
              </a:buClr>
              <a:defRPr sz="1000">
                <a:latin typeface="+mn-lt"/>
              </a:defRPr>
            </a:lvl3pPr>
            <a:lvl4pPr>
              <a:buClr>
                <a:schemeClr val="tx2"/>
              </a:buClr>
              <a:defRPr sz="900">
                <a:latin typeface="+mn-lt"/>
              </a:defRPr>
            </a:lvl4pPr>
            <a:lvl5pPr>
              <a:buClr>
                <a:schemeClr val="tx2"/>
              </a:buClr>
              <a:defRPr sz="80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4" name="Text Placeholder 2">
            <a:extLst>
              <a:ext uri="{FF2B5EF4-FFF2-40B4-BE49-F238E27FC236}">
                <a16:creationId xmlns:a16="http://schemas.microsoft.com/office/drawing/2014/main" id="{D9521230-040E-469B-925E-276B6B671186}"/>
              </a:ext>
            </a:extLst>
          </p:cNvPr>
          <p:cNvSpPr>
            <a:spLocks noGrp="1"/>
          </p:cNvSpPr>
          <p:nvPr>
            <p:ph type="body" sz="quarter" idx="18" hasCustomPrompt="1"/>
          </p:nvPr>
        </p:nvSpPr>
        <p:spPr>
          <a:xfrm>
            <a:off x="5259483" y="2229073"/>
            <a:ext cx="1875630" cy="1257300"/>
          </a:xfrm>
        </p:spPr>
        <p:txBody>
          <a:bodyPr anchor="t"/>
          <a:lstStyle>
            <a:lvl1pPr>
              <a:defRPr sz="1050">
                <a:latin typeface="+mn-lt"/>
              </a:defRPr>
            </a:lvl1pPr>
            <a:lvl2pPr>
              <a:buClr>
                <a:schemeClr val="tx1"/>
              </a:buClr>
              <a:defRPr sz="1050">
                <a:latin typeface="+mn-lt"/>
              </a:defRPr>
            </a:lvl2pPr>
            <a:lvl3pPr>
              <a:buClr>
                <a:schemeClr val="tx2"/>
              </a:buClr>
              <a:defRPr sz="1000">
                <a:latin typeface="+mn-lt"/>
              </a:defRPr>
            </a:lvl3pPr>
            <a:lvl4pPr>
              <a:buClr>
                <a:schemeClr val="tx2"/>
              </a:buClr>
              <a:defRPr sz="900">
                <a:latin typeface="+mn-lt"/>
              </a:defRPr>
            </a:lvl4pPr>
            <a:lvl5pPr>
              <a:buClr>
                <a:schemeClr val="tx2"/>
              </a:buClr>
              <a:defRPr sz="80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
            <a:extLst>
              <a:ext uri="{FF2B5EF4-FFF2-40B4-BE49-F238E27FC236}">
                <a16:creationId xmlns:a16="http://schemas.microsoft.com/office/drawing/2014/main" id="{550468C7-802B-4EC7-8A1D-977CB5EADA9A}"/>
              </a:ext>
            </a:extLst>
          </p:cNvPr>
          <p:cNvSpPr>
            <a:spLocks noGrp="1"/>
          </p:cNvSpPr>
          <p:nvPr>
            <p:ph type="body" sz="quarter" idx="20" hasCustomPrompt="1"/>
          </p:nvPr>
        </p:nvSpPr>
        <p:spPr>
          <a:xfrm>
            <a:off x="7593552" y="2229073"/>
            <a:ext cx="1875630" cy="1257300"/>
          </a:xfrm>
        </p:spPr>
        <p:txBody>
          <a:bodyPr anchor="t"/>
          <a:lstStyle>
            <a:lvl1pPr>
              <a:defRPr sz="1050">
                <a:latin typeface="+mn-lt"/>
              </a:defRPr>
            </a:lvl1pPr>
            <a:lvl2pPr>
              <a:buClr>
                <a:schemeClr val="tx1"/>
              </a:buClr>
              <a:defRPr sz="1050">
                <a:latin typeface="+mn-lt"/>
              </a:defRPr>
            </a:lvl2pPr>
            <a:lvl3pPr>
              <a:buClr>
                <a:schemeClr val="tx2"/>
              </a:buClr>
              <a:defRPr sz="1000">
                <a:latin typeface="+mn-lt"/>
              </a:defRPr>
            </a:lvl3pPr>
            <a:lvl4pPr>
              <a:buClr>
                <a:schemeClr val="tx2"/>
              </a:buClr>
              <a:defRPr sz="900">
                <a:latin typeface="+mn-lt"/>
              </a:defRPr>
            </a:lvl4pPr>
            <a:lvl5pPr>
              <a:buClr>
                <a:schemeClr val="tx2"/>
              </a:buClr>
              <a:defRPr sz="80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8" name="Text Placeholder 2">
            <a:extLst>
              <a:ext uri="{FF2B5EF4-FFF2-40B4-BE49-F238E27FC236}">
                <a16:creationId xmlns:a16="http://schemas.microsoft.com/office/drawing/2014/main" id="{6031A51F-9CF6-45B5-8DC0-912D85568622}"/>
              </a:ext>
            </a:extLst>
          </p:cNvPr>
          <p:cNvSpPr>
            <a:spLocks noGrp="1"/>
          </p:cNvSpPr>
          <p:nvPr>
            <p:ph type="body" sz="quarter" idx="22" hasCustomPrompt="1"/>
          </p:nvPr>
        </p:nvSpPr>
        <p:spPr>
          <a:xfrm>
            <a:off x="9927621" y="2229073"/>
            <a:ext cx="1875630" cy="1257300"/>
          </a:xfrm>
        </p:spPr>
        <p:txBody>
          <a:bodyPr anchor="t"/>
          <a:lstStyle>
            <a:lvl1pPr>
              <a:defRPr sz="1050">
                <a:latin typeface="+mn-lt"/>
              </a:defRPr>
            </a:lvl1pPr>
            <a:lvl2pPr>
              <a:buClr>
                <a:schemeClr val="tx1"/>
              </a:buClr>
              <a:defRPr sz="1050">
                <a:latin typeface="+mn-lt"/>
              </a:defRPr>
            </a:lvl2pPr>
            <a:lvl3pPr>
              <a:buClr>
                <a:schemeClr val="tx2"/>
              </a:buClr>
              <a:defRPr sz="1000">
                <a:latin typeface="+mn-lt"/>
              </a:defRPr>
            </a:lvl3pPr>
            <a:lvl4pPr>
              <a:buClr>
                <a:schemeClr val="tx2"/>
              </a:buClr>
              <a:defRPr sz="900">
                <a:latin typeface="+mn-lt"/>
              </a:defRPr>
            </a:lvl4pPr>
            <a:lvl5pPr>
              <a:buClr>
                <a:schemeClr val="tx2"/>
              </a:buClr>
              <a:defRPr sz="80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4" name="Text Placeholder 33">
            <a:extLst>
              <a:ext uri="{FF2B5EF4-FFF2-40B4-BE49-F238E27FC236}">
                <a16:creationId xmlns:a16="http://schemas.microsoft.com/office/drawing/2014/main" id="{21016F29-BDD7-4BEB-914B-87500969B642}"/>
              </a:ext>
            </a:extLst>
          </p:cNvPr>
          <p:cNvSpPr>
            <a:spLocks noGrp="1"/>
          </p:cNvSpPr>
          <p:nvPr>
            <p:ph type="body" sz="quarter" idx="26" hasCustomPrompt="1"/>
          </p:nvPr>
        </p:nvSpPr>
        <p:spPr>
          <a:xfrm>
            <a:off x="308824" y="1922685"/>
            <a:ext cx="497451" cy="497451"/>
          </a:xfrm>
          <a:prstGeom prst="arc">
            <a:avLst>
              <a:gd name="adj1" fmla="val 5358404"/>
              <a:gd name="adj2" fmla="val 0"/>
            </a:avLst>
          </a:prstGeom>
          <a:ln w="12700">
            <a:solidFill>
              <a:schemeClr val="tx1"/>
            </a:solidFill>
          </a:ln>
        </p:spPr>
        <p:txBody>
          <a:bodyPr anchor="ctr"/>
          <a:lstStyle>
            <a:lvl1pPr algn="ctr">
              <a:defRPr sz="16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5" name="Text Placeholder 33">
            <a:extLst>
              <a:ext uri="{FF2B5EF4-FFF2-40B4-BE49-F238E27FC236}">
                <a16:creationId xmlns:a16="http://schemas.microsoft.com/office/drawing/2014/main" id="{48FE68D6-DC11-428F-B5D6-1F819FD8F14F}"/>
              </a:ext>
            </a:extLst>
          </p:cNvPr>
          <p:cNvSpPr>
            <a:spLocks noGrp="1"/>
          </p:cNvSpPr>
          <p:nvPr>
            <p:ph type="body" sz="quarter" idx="27" hasCustomPrompt="1"/>
          </p:nvPr>
        </p:nvSpPr>
        <p:spPr>
          <a:xfrm>
            <a:off x="2638608" y="1922685"/>
            <a:ext cx="497451" cy="497451"/>
          </a:xfrm>
          <a:prstGeom prst="arc">
            <a:avLst>
              <a:gd name="adj1" fmla="val 5358404"/>
              <a:gd name="adj2" fmla="val 0"/>
            </a:avLst>
          </a:prstGeom>
          <a:ln w="12700">
            <a:solidFill>
              <a:schemeClr val="tx1"/>
            </a:solidFill>
          </a:ln>
        </p:spPr>
        <p:txBody>
          <a:bodyPr anchor="ctr"/>
          <a:lstStyle>
            <a:lvl1pPr algn="ctr">
              <a:defRPr sz="16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6" name="Text Placeholder 33">
            <a:extLst>
              <a:ext uri="{FF2B5EF4-FFF2-40B4-BE49-F238E27FC236}">
                <a16:creationId xmlns:a16="http://schemas.microsoft.com/office/drawing/2014/main" id="{5694712A-FCD2-43BD-B72B-333D0A039168}"/>
              </a:ext>
            </a:extLst>
          </p:cNvPr>
          <p:cNvSpPr>
            <a:spLocks noGrp="1"/>
          </p:cNvSpPr>
          <p:nvPr>
            <p:ph type="body" sz="quarter" idx="28" hasCustomPrompt="1"/>
          </p:nvPr>
        </p:nvSpPr>
        <p:spPr>
          <a:xfrm>
            <a:off x="4968392" y="1922685"/>
            <a:ext cx="497451" cy="497451"/>
          </a:xfrm>
          <a:prstGeom prst="arc">
            <a:avLst>
              <a:gd name="adj1" fmla="val 5358404"/>
              <a:gd name="adj2" fmla="val 0"/>
            </a:avLst>
          </a:prstGeom>
          <a:ln w="12700">
            <a:solidFill>
              <a:schemeClr val="tx1"/>
            </a:solidFill>
          </a:ln>
        </p:spPr>
        <p:txBody>
          <a:bodyPr anchor="ctr"/>
          <a:lstStyle>
            <a:lvl1pPr algn="ctr">
              <a:defRPr sz="16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7" name="Text Placeholder 33">
            <a:extLst>
              <a:ext uri="{FF2B5EF4-FFF2-40B4-BE49-F238E27FC236}">
                <a16:creationId xmlns:a16="http://schemas.microsoft.com/office/drawing/2014/main" id="{74773157-9A68-48FC-9B0C-0D5739741BF4}"/>
              </a:ext>
            </a:extLst>
          </p:cNvPr>
          <p:cNvSpPr>
            <a:spLocks noGrp="1"/>
          </p:cNvSpPr>
          <p:nvPr>
            <p:ph type="body" sz="quarter" idx="29" hasCustomPrompt="1"/>
          </p:nvPr>
        </p:nvSpPr>
        <p:spPr>
          <a:xfrm>
            <a:off x="7298176" y="1917826"/>
            <a:ext cx="497451" cy="497451"/>
          </a:xfrm>
          <a:prstGeom prst="arc">
            <a:avLst>
              <a:gd name="adj1" fmla="val 5358404"/>
              <a:gd name="adj2" fmla="val 0"/>
            </a:avLst>
          </a:prstGeom>
          <a:ln w="12700">
            <a:solidFill>
              <a:schemeClr val="tx1"/>
            </a:solidFill>
          </a:ln>
        </p:spPr>
        <p:txBody>
          <a:bodyPr anchor="ctr"/>
          <a:lstStyle>
            <a:lvl1pPr algn="ctr">
              <a:defRPr sz="16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8" name="Text Placeholder 33">
            <a:extLst>
              <a:ext uri="{FF2B5EF4-FFF2-40B4-BE49-F238E27FC236}">
                <a16:creationId xmlns:a16="http://schemas.microsoft.com/office/drawing/2014/main" id="{277510F0-8107-4C94-A9E7-82B5E46632F4}"/>
              </a:ext>
            </a:extLst>
          </p:cNvPr>
          <p:cNvSpPr>
            <a:spLocks noGrp="1"/>
          </p:cNvSpPr>
          <p:nvPr>
            <p:ph type="body" sz="quarter" idx="30" hasCustomPrompt="1"/>
          </p:nvPr>
        </p:nvSpPr>
        <p:spPr>
          <a:xfrm>
            <a:off x="9627960" y="1917826"/>
            <a:ext cx="497451" cy="497451"/>
          </a:xfrm>
          <a:prstGeom prst="arc">
            <a:avLst>
              <a:gd name="adj1" fmla="val 5358404"/>
              <a:gd name="adj2" fmla="val 0"/>
            </a:avLst>
          </a:prstGeom>
          <a:ln w="12700">
            <a:solidFill>
              <a:schemeClr val="tx1"/>
            </a:solidFill>
          </a:ln>
        </p:spPr>
        <p:txBody>
          <a:bodyPr anchor="ctr"/>
          <a:lstStyle>
            <a:lvl1pPr algn="ctr">
              <a:defRPr sz="16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21" name="Text Placeholder 2">
            <a:extLst>
              <a:ext uri="{FF2B5EF4-FFF2-40B4-BE49-F238E27FC236}">
                <a16:creationId xmlns:a16="http://schemas.microsoft.com/office/drawing/2014/main" id="{276C596D-34DC-4412-81F1-4B9B39D4ADEA}"/>
              </a:ext>
            </a:extLst>
          </p:cNvPr>
          <p:cNvSpPr>
            <a:spLocks noGrp="1"/>
          </p:cNvSpPr>
          <p:nvPr>
            <p:ph type="body" sz="quarter" idx="31" hasCustomPrompt="1"/>
          </p:nvPr>
        </p:nvSpPr>
        <p:spPr>
          <a:xfrm>
            <a:off x="591345" y="4060602"/>
            <a:ext cx="1875630" cy="1257300"/>
          </a:xfrm>
        </p:spPr>
        <p:txBody>
          <a:bodyPr anchor="t"/>
          <a:lstStyle>
            <a:lvl1pPr>
              <a:defRPr sz="1050">
                <a:latin typeface="+mn-lt"/>
              </a:defRPr>
            </a:lvl1pPr>
            <a:lvl2pPr>
              <a:buClr>
                <a:schemeClr val="tx1"/>
              </a:buClr>
              <a:defRPr sz="1050">
                <a:latin typeface="+mn-lt"/>
              </a:defRPr>
            </a:lvl2pPr>
            <a:lvl3pPr>
              <a:buClr>
                <a:schemeClr val="tx2"/>
              </a:buClr>
              <a:defRPr sz="1000">
                <a:latin typeface="+mn-lt"/>
              </a:defRPr>
            </a:lvl3pPr>
            <a:lvl4pPr>
              <a:buClr>
                <a:schemeClr val="tx2"/>
              </a:buClr>
              <a:defRPr sz="900">
                <a:latin typeface="+mn-lt"/>
              </a:defRPr>
            </a:lvl4pPr>
            <a:lvl5pPr>
              <a:buClr>
                <a:schemeClr val="tx2"/>
              </a:buClr>
              <a:defRPr sz="80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3" name="Text Placeholder 2">
            <a:extLst>
              <a:ext uri="{FF2B5EF4-FFF2-40B4-BE49-F238E27FC236}">
                <a16:creationId xmlns:a16="http://schemas.microsoft.com/office/drawing/2014/main" id="{A076BBF1-DEE7-4AF6-8883-2E92BC6D8B8E}"/>
              </a:ext>
            </a:extLst>
          </p:cNvPr>
          <p:cNvSpPr>
            <a:spLocks noGrp="1"/>
          </p:cNvSpPr>
          <p:nvPr>
            <p:ph type="body" sz="quarter" idx="32" hasCustomPrompt="1"/>
          </p:nvPr>
        </p:nvSpPr>
        <p:spPr>
          <a:xfrm>
            <a:off x="2925414" y="4060602"/>
            <a:ext cx="1875630" cy="1257300"/>
          </a:xfrm>
        </p:spPr>
        <p:txBody>
          <a:bodyPr anchor="t"/>
          <a:lstStyle>
            <a:lvl1pPr>
              <a:defRPr sz="1050">
                <a:latin typeface="+mn-lt"/>
              </a:defRPr>
            </a:lvl1pPr>
            <a:lvl2pPr>
              <a:buClr>
                <a:schemeClr val="tx1"/>
              </a:buClr>
              <a:defRPr sz="1050">
                <a:latin typeface="+mn-lt"/>
              </a:defRPr>
            </a:lvl2pPr>
            <a:lvl3pPr>
              <a:buClr>
                <a:schemeClr val="tx2"/>
              </a:buClr>
              <a:defRPr sz="1000">
                <a:latin typeface="+mn-lt"/>
              </a:defRPr>
            </a:lvl3pPr>
            <a:lvl4pPr>
              <a:buClr>
                <a:schemeClr val="tx2"/>
              </a:buClr>
              <a:defRPr sz="900">
                <a:latin typeface="+mn-lt"/>
              </a:defRPr>
            </a:lvl4pPr>
            <a:lvl5pPr>
              <a:buClr>
                <a:schemeClr val="tx2"/>
              </a:buClr>
              <a:defRPr sz="80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5" name="Text Placeholder 2">
            <a:extLst>
              <a:ext uri="{FF2B5EF4-FFF2-40B4-BE49-F238E27FC236}">
                <a16:creationId xmlns:a16="http://schemas.microsoft.com/office/drawing/2014/main" id="{AB688A78-2A82-480E-9648-6377550DE773}"/>
              </a:ext>
            </a:extLst>
          </p:cNvPr>
          <p:cNvSpPr>
            <a:spLocks noGrp="1"/>
          </p:cNvSpPr>
          <p:nvPr>
            <p:ph type="body" sz="quarter" idx="33" hasCustomPrompt="1"/>
          </p:nvPr>
        </p:nvSpPr>
        <p:spPr>
          <a:xfrm>
            <a:off x="5259483" y="4060602"/>
            <a:ext cx="1875630" cy="1257300"/>
          </a:xfrm>
        </p:spPr>
        <p:txBody>
          <a:bodyPr anchor="t"/>
          <a:lstStyle>
            <a:lvl1pPr>
              <a:defRPr sz="1050">
                <a:latin typeface="+mn-lt"/>
              </a:defRPr>
            </a:lvl1pPr>
            <a:lvl2pPr>
              <a:buClr>
                <a:schemeClr val="tx1"/>
              </a:buClr>
              <a:defRPr sz="1050">
                <a:latin typeface="+mn-lt"/>
              </a:defRPr>
            </a:lvl2pPr>
            <a:lvl3pPr>
              <a:buClr>
                <a:schemeClr val="tx2"/>
              </a:buClr>
              <a:defRPr sz="1000">
                <a:latin typeface="+mn-lt"/>
              </a:defRPr>
            </a:lvl3pPr>
            <a:lvl4pPr>
              <a:buClr>
                <a:schemeClr val="tx2"/>
              </a:buClr>
              <a:defRPr sz="900">
                <a:latin typeface="+mn-lt"/>
              </a:defRPr>
            </a:lvl4pPr>
            <a:lvl5pPr>
              <a:buClr>
                <a:schemeClr val="tx2"/>
              </a:buClr>
              <a:defRPr sz="80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7" name="Text Placeholder 2">
            <a:extLst>
              <a:ext uri="{FF2B5EF4-FFF2-40B4-BE49-F238E27FC236}">
                <a16:creationId xmlns:a16="http://schemas.microsoft.com/office/drawing/2014/main" id="{EA99B3F8-402D-4539-8342-75CE67B33E69}"/>
              </a:ext>
            </a:extLst>
          </p:cNvPr>
          <p:cNvSpPr>
            <a:spLocks noGrp="1"/>
          </p:cNvSpPr>
          <p:nvPr>
            <p:ph type="body" sz="quarter" idx="34" hasCustomPrompt="1"/>
          </p:nvPr>
        </p:nvSpPr>
        <p:spPr>
          <a:xfrm>
            <a:off x="7593552" y="4060602"/>
            <a:ext cx="1875630" cy="1257300"/>
          </a:xfrm>
        </p:spPr>
        <p:txBody>
          <a:bodyPr anchor="t"/>
          <a:lstStyle>
            <a:lvl1pPr>
              <a:defRPr sz="1050">
                <a:latin typeface="+mn-lt"/>
              </a:defRPr>
            </a:lvl1pPr>
            <a:lvl2pPr>
              <a:buClr>
                <a:schemeClr val="tx1"/>
              </a:buClr>
              <a:defRPr sz="1050">
                <a:latin typeface="+mn-lt"/>
              </a:defRPr>
            </a:lvl2pPr>
            <a:lvl3pPr>
              <a:buClr>
                <a:schemeClr val="tx2"/>
              </a:buClr>
              <a:defRPr sz="1000">
                <a:latin typeface="+mn-lt"/>
              </a:defRPr>
            </a:lvl3pPr>
            <a:lvl4pPr>
              <a:buClr>
                <a:schemeClr val="tx2"/>
              </a:buClr>
              <a:defRPr sz="900">
                <a:latin typeface="+mn-lt"/>
              </a:defRPr>
            </a:lvl4pPr>
            <a:lvl5pPr>
              <a:buClr>
                <a:schemeClr val="tx2"/>
              </a:buClr>
              <a:defRPr sz="80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9" name="Text Placeholder 2">
            <a:extLst>
              <a:ext uri="{FF2B5EF4-FFF2-40B4-BE49-F238E27FC236}">
                <a16:creationId xmlns:a16="http://schemas.microsoft.com/office/drawing/2014/main" id="{90A321D3-612B-4921-86C0-700EF63202F1}"/>
              </a:ext>
            </a:extLst>
          </p:cNvPr>
          <p:cNvSpPr>
            <a:spLocks noGrp="1"/>
          </p:cNvSpPr>
          <p:nvPr>
            <p:ph type="body" sz="quarter" idx="35" hasCustomPrompt="1"/>
          </p:nvPr>
        </p:nvSpPr>
        <p:spPr>
          <a:xfrm>
            <a:off x="9927621" y="4060602"/>
            <a:ext cx="1875630" cy="1257300"/>
          </a:xfrm>
        </p:spPr>
        <p:txBody>
          <a:bodyPr anchor="t"/>
          <a:lstStyle>
            <a:lvl1pPr>
              <a:defRPr sz="1050">
                <a:latin typeface="+mn-lt"/>
              </a:defRPr>
            </a:lvl1pPr>
            <a:lvl2pPr>
              <a:buClr>
                <a:schemeClr val="tx1"/>
              </a:buClr>
              <a:defRPr sz="1050">
                <a:latin typeface="+mn-lt"/>
              </a:defRPr>
            </a:lvl2pPr>
            <a:lvl3pPr>
              <a:buClr>
                <a:schemeClr val="tx2"/>
              </a:buClr>
              <a:defRPr sz="1000">
                <a:latin typeface="+mn-lt"/>
              </a:defRPr>
            </a:lvl3pPr>
            <a:lvl4pPr>
              <a:buClr>
                <a:schemeClr val="tx2"/>
              </a:buClr>
              <a:defRPr sz="900">
                <a:latin typeface="+mn-lt"/>
              </a:defRPr>
            </a:lvl4pPr>
            <a:lvl5pPr>
              <a:buClr>
                <a:schemeClr val="tx2"/>
              </a:buClr>
              <a:defRPr sz="80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1" name="Text Placeholder 33">
            <a:extLst>
              <a:ext uri="{FF2B5EF4-FFF2-40B4-BE49-F238E27FC236}">
                <a16:creationId xmlns:a16="http://schemas.microsoft.com/office/drawing/2014/main" id="{17E89160-D97C-4987-8952-ED8B2C7BDFE8}"/>
              </a:ext>
            </a:extLst>
          </p:cNvPr>
          <p:cNvSpPr>
            <a:spLocks noGrp="1"/>
          </p:cNvSpPr>
          <p:nvPr>
            <p:ph type="body" sz="quarter" idx="36" hasCustomPrompt="1"/>
          </p:nvPr>
        </p:nvSpPr>
        <p:spPr>
          <a:xfrm>
            <a:off x="308824" y="3754214"/>
            <a:ext cx="497451" cy="497451"/>
          </a:xfrm>
          <a:prstGeom prst="arc">
            <a:avLst>
              <a:gd name="adj1" fmla="val 5358404"/>
              <a:gd name="adj2" fmla="val 0"/>
            </a:avLst>
          </a:prstGeom>
          <a:ln w="12700">
            <a:solidFill>
              <a:schemeClr val="tx1"/>
            </a:solidFill>
          </a:ln>
        </p:spPr>
        <p:txBody>
          <a:bodyPr anchor="ctr"/>
          <a:lstStyle>
            <a:lvl1pPr algn="ctr">
              <a:defRPr sz="16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2" name="Text Placeholder 33">
            <a:extLst>
              <a:ext uri="{FF2B5EF4-FFF2-40B4-BE49-F238E27FC236}">
                <a16:creationId xmlns:a16="http://schemas.microsoft.com/office/drawing/2014/main" id="{C64DC926-6874-4ED4-BC83-4FC1E0B7EB0E}"/>
              </a:ext>
            </a:extLst>
          </p:cNvPr>
          <p:cNvSpPr>
            <a:spLocks noGrp="1"/>
          </p:cNvSpPr>
          <p:nvPr>
            <p:ph type="body" sz="quarter" idx="37" hasCustomPrompt="1"/>
          </p:nvPr>
        </p:nvSpPr>
        <p:spPr>
          <a:xfrm>
            <a:off x="2638608" y="3754214"/>
            <a:ext cx="497451" cy="497451"/>
          </a:xfrm>
          <a:prstGeom prst="arc">
            <a:avLst>
              <a:gd name="adj1" fmla="val 5358404"/>
              <a:gd name="adj2" fmla="val 0"/>
            </a:avLst>
          </a:prstGeom>
          <a:ln w="12700">
            <a:solidFill>
              <a:schemeClr val="tx1"/>
            </a:solidFill>
          </a:ln>
        </p:spPr>
        <p:txBody>
          <a:bodyPr anchor="ctr"/>
          <a:lstStyle>
            <a:lvl1pPr algn="ctr">
              <a:defRPr sz="16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3" name="Text Placeholder 33">
            <a:extLst>
              <a:ext uri="{FF2B5EF4-FFF2-40B4-BE49-F238E27FC236}">
                <a16:creationId xmlns:a16="http://schemas.microsoft.com/office/drawing/2014/main" id="{3B1BC0F0-5E13-44D4-B3E3-60B0B989F323}"/>
              </a:ext>
            </a:extLst>
          </p:cNvPr>
          <p:cNvSpPr>
            <a:spLocks noGrp="1"/>
          </p:cNvSpPr>
          <p:nvPr>
            <p:ph type="body" sz="quarter" idx="38" hasCustomPrompt="1"/>
          </p:nvPr>
        </p:nvSpPr>
        <p:spPr>
          <a:xfrm>
            <a:off x="4968392" y="3754214"/>
            <a:ext cx="497451" cy="497451"/>
          </a:xfrm>
          <a:prstGeom prst="arc">
            <a:avLst>
              <a:gd name="adj1" fmla="val 5358404"/>
              <a:gd name="adj2" fmla="val 0"/>
            </a:avLst>
          </a:prstGeom>
          <a:ln w="12700">
            <a:solidFill>
              <a:schemeClr val="tx1"/>
            </a:solidFill>
          </a:ln>
        </p:spPr>
        <p:txBody>
          <a:bodyPr anchor="ctr"/>
          <a:lstStyle>
            <a:lvl1pPr algn="ctr">
              <a:defRPr sz="16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42" name="Text Placeholder 33">
            <a:extLst>
              <a:ext uri="{FF2B5EF4-FFF2-40B4-BE49-F238E27FC236}">
                <a16:creationId xmlns:a16="http://schemas.microsoft.com/office/drawing/2014/main" id="{903688AA-2CF6-4A60-904F-5DF3A45EF158}"/>
              </a:ext>
            </a:extLst>
          </p:cNvPr>
          <p:cNvSpPr>
            <a:spLocks noGrp="1"/>
          </p:cNvSpPr>
          <p:nvPr>
            <p:ph type="body" sz="quarter" idx="39" hasCustomPrompt="1"/>
          </p:nvPr>
        </p:nvSpPr>
        <p:spPr>
          <a:xfrm>
            <a:off x="7298176" y="3749355"/>
            <a:ext cx="497451" cy="497451"/>
          </a:xfrm>
          <a:prstGeom prst="arc">
            <a:avLst>
              <a:gd name="adj1" fmla="val 5358404"/>
              <a:gd name="adj2" fmla="val 0"/>
            </a:avLst>
          </a:prstGeom>
          <a:ln w="12700">
            <a:solidFill>
              <a:schemeClr val="tx1"/>
            </a:solidFill>
          </a:ln>
        </p:spPr>
        <p:txBody>
          <a:bodyPr anchor="ctr"/>
          <a:lstStyle>
            <a:lvl1pPr algn="ctr">
              <a:defRPr sz="16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43" name="Text Placeholder 33">
            <a:extLst>
              <a:ext uri="{FF2B5EF4-FFF2-40B4-BE49-F238E27FC236}">
                <a16:creationId xmlns:a16="http://schemas.microsoft.com/office/drawing/2014/main" id="{F2D2F8F2-9AEC-4907-AD1D-40E7DD30D10A}"/>
              </a:ext>
            </a:extLst>
          </p:cNvPr>
          <p:cNvSpPr>
            <a:spLocks noGrp="1"/>
          </p:cNvSpPr>
          <p:nvPr>
            <p:ph type="body" sz="quarter" idx="40" hasCustomPrompt="1"/>
          </p:nvPr>
        </p:nvSpPr>
        <p:spPr>
          <a:xfrm>
            <a:off x="9627960" y="3749355"/>
            <a:ext cx="497451" cy="497451"/>
          </a:xfrm>
          <a:prstGeom prst="arc">
            <a:avLst>
              <a:gd name="adj1" fmla="val 5358404"/>
              <a:gd name="adj2" fmla="val 0"/>
            </a:avLst>
          </a:prstGeom>
          <a:ln w="12700">
            <a:solidFill>
              <a:schemeClr val="tx1"/>
            </a:solidFill>
          </a:ln>
        </p:spPr>
        <p:txBody>
          <a:bodyPr anchor="ctr"/>
          <a:lstStyle>
            <a:lvl1pPr algn="ctr">
              <a:defRPr sz="16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pic>
        <p:nvPicPr>
          <p:cNvPr id="41" name="Picture 40" descr="A picture containing drawing&#10;&#10;Description automatically generated">
            <a:extLst>
              <a:ext uri="{FF2B5EF4-FFF2-40B4-BE49-F238E27FC236}">
                <a16:creationId xmlns:a16="http://schemas.microsoft.com/office/drawing/2014/main" id="{33A351E9-8419-4D5A-AFD5-E295BABCDA6E}"/>
              </a:ext>
            </a:extLst>
          </p:cNvPr>
          <p:cNvPicPr>
            <a:picLocks/>
          </p:cNvPicPr>
          <p:nvPr/>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
        <p:nvSpPr>
          <p:cNvPr id="30" name="Text Placeholder 8">
            <a:extLst>
              <a:ext uri="{FF2B5EF4-FFF2-40B4-BE49-F238E27FC236}">
                <a16:creationId xmlns:a16="http://schemas.microsoft.com/office/drawing/2014/main" id="{7461E285-BBD9-4A22-A661-1F7D415E7D51}"/>
              </a:ext>
            </a:extLst>
          </p:cNvPr>
          <p:cNvSpPr>
            <a:spLocks noGrp="1"/>
          </p:cNvSpPr>
          <p:nvPr>
            <p:ph type="body" sz="quarter" idx="14" hasCustomPrompt="1"/>
          </p:nvPr>
        </p:nvSpPr>
        <p:spPr>
          <a:xfrm>
            <a:off x="192087" y="611978"/>
            <a:ext cx="5018088" cy="785816"/>
          </a:xfrm>
        </p:spPr>
        <p:txBody>
          <a:bodyPr/>
          <a:lstStyle>
            <a:lvl1pPr>
              <a:defRPr sz="1800" b="1">
                <a:solidFill>
                  <a:schemeClr val="tx2"/>
                </a:solidFill>
                <a:latin typeface="+mn-lt"/>
              </a:defRPr>
            </a:lvl1pPr>
            <a:lvl2pPr>
              <a:buClr>
                <a:schemeClr val="tx1"/>
              </a:buClr>
              <a:defRPr sz="1800" b="0">
                <a:solidFill>
                  <a:schemeClr val="tx2"/>
                </a:solidFill>
                <a:latin typeface="+mn-lt"/>
              </a:defRPr>
            </a:lvl2pPr>
            <a:lvl3pPr>
              <a:buClr>
                <a:schemeClr val="tx1"/>
              </a:buClr>
              <a:defRPr sz="1600" b="0">
                <a:solidFill>
                  <a:schemeClr val="tx2"/>
                </a:solidFill>
                <a:latin typeface="+mn-lt"/>
              </a:defRPr>
            </a:lvl3pPr>
            <a:lvl4pPr>
              <a:buClr>
                <a:schemeClr val="tx1"/>
              </a:buClr>
              <a:defRPr sz="1400" b="0">
                <a:solidFill>
                  <a:schemeClr val="tx2"/>
                </a:solidFill>
                <a:latin typeface="+mn-lt"/>
              </a:defRPr>
            </a:lvl4pPr>
            <a:lvl5pPr>
              <a:buClr>
                <a:schemeClr val="tx1"/>
              </a:buCl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8076879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our Point Teal 2">
    <p:bg>
      <p:bgPr>
        <a:solidFill>
          <a:schemeClr val="accent2"/>
        </a:solidFill>
        <a:effectLst/>
      </p:bgPr>
    </p:bg>
    <p:spTree>
      <p:nvGrpSpPr>
        <p:cNvPr id="1" name=""/>
        <p:cNvGrpSpPr/>
        <p:nvPr/>
      </p:nvGrpSpPr>
      <p:grpSpPr>
        <a:xfrm>
          <a:off x="0" y="0"/>
          <a:ext cx="0" cy="0"/>
          <a:chOff x="0" y="0"/>
          <a:chExt cx="0" cy="0"/>
        </a:xfrm>
      </p:grpSpPr>
      <p:sp>
        <p:nvSpPr>
          <p:cNvPr id="42" name="Freeform: Shape 41">
            <a:extLst>
              <a:ext uri="{FF2B5EF4-FFF2-40B4-BE49-F238E27FC236}">
                <a16:creationId xmlns:a16="http://schemas.microsoft.com/office/drawing/2014/main" id="{2B043C06-E691-4C19-BB41-3B61EF4B4636}"/>
              </a:ext>
            </a:extLst>
          </p:cNvPr>
          <p:cNvSpPr/>
          <p:nvPr/>
        </p:nvSpPr>
        <p:spPr>
          <a:xfrm>
            <a:off x="1" y="2926416"/>
            <a:ext cx="5184420" cy="3931583"/>
          </a:xfrm>
          <a:custGeom>
            <a:avLst/>
            <a:gdLst>
              <a:gd name="connsiteX0" fmla="*/ 2817732 w 5184420"/>
              <a:gd name="connsiteY0" fmla="*/ 7 h 3931583"/>
              <a:gd name="connsiteX1" fmla="*/ 5184420 w 5184420"/>
              <a:gd name="connsiteY1" fmla="*/ 573855 h 3931583"/>
              <a:gd name="connsiteX2" fmla="*/ 4098666 w 5184420"/>
              <a:gd name="connsiteY2" fmla="*/ 2892621 h 3931583"/>
              <a:gd name="connsiteX3" fmla="*/ 2813057 w 5184420"/>
              <a:gd name="connsiteY3" fmla="*/ 2554857 h 3931583"/>
              <a:gd name="connsiteX4" fmla="*/ 2711377 w 5184420"/>
              <a:gd name="connsiteY4" fmla="*/ 2560701 h 3931583"/>
              <a:gd name="connsiteX5" fmla="*/ 1077243 w 5184420"/>
              <a:gd name="connsiteY5" fmla="*/ 3236000 h 3931583"/>
              <a:gd name="connsiteX6" fmla="*/ 587157 w 5184420"/>
              <a:gd name="connsiteY6" fmla="*/ 3841410 h 3931583"/>
              <a:gd name="connsiteX7" fmla="*/ 540246 w 5184420"/>
              <a:gd name="connsiteY7" fmla="*/ 3931583 h 3931583"/>
              <a:gd name="connsiteX8" fmla="*/ 0 w 5184420"/>
              <a:gd name="connsiteY8" fmla="*/ 3931583 h 3931583"/>
              <a:gd name="connsiteX9" fmla="*/ 0 w 5184420"/>
              <a:gd name="connsiteY9" fmla="*/ 843188 h 3931583"/>
              <a:gd name="connsiteX10" fmla="*/ 175496 w 5184420"/>
              <a:gd name="connsiteY10" fmla="*/ 732727 h 3931583"/>
              <a:gd name="connsiteX11" fmla="*/ 2583985 w 5184420"/>
              <a:gd name="connsiteY11" fmla="*/ 5851 h 3931583"/>
              <a:gd name="connsiteX12" fmla="*/ 2817732 w 5184420"/>
              <a:gd name="connsiteY12" fmla="*/ 7 h 3931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3">
                <a:moveTo>
                  <a:pt x="2817732" y="7"/>
                </a:moveTo>
                <a:cubicBezTo>
                  <a:pt x="3641238" y="-1325"/>
                  <a:pt x="4452977" y="195497"/>
                  <a:pt x="5184420" y="573855"/>
                </a:cubicBezTo>
                <a:lnTo>
                  <a:pt x="4098666" y="2892621"/>
                </a:lnTo>
                <a:cubicBezTo>
                  <a:pt x="3707142" y="2669295"/>
                  <a:pt x="3263790" y="2552815"/>
                  <a:pt x="2813057" y="2554857"/>
                </a:cubicBezTo>
                <a:cubicBezTo>
                  <a:pt x="2779164" y="2554857"/>
                  <a:pt x="2745271" y="2560701"/>
                  <a:pt x="2711377" y="2560701"/>
                </a:cubicBezTo>
                <a:cubicBezTo>
                  <a:pt x="2104313" y="2587133"/>
                  <a:pt x="1525870" y="2826173"/>
                  <a:pt x="1077243" y="3236000"/>
                </a:cubicBezTo>
                <a:cubicBezTo>
                  <a:pt x="879232" y="3416887"/>
                  <a:pt x="715745" y="3621449"/>
                  <a:pt x="587157" y="3841410"/>
                </a:cubicBezTo>
                <a:lnTo>
                  <a:pt x="540246" y="3931583"/>
                </a:lnTo>
                <a:lnTo>
                  <a:pt x="0" y="3931583"/>
                </a:lnTo>
                <a:lnTo>
                  <a:pt x="0" y="843188"/>
                </a:lnTo>
                <a:lnTo>
                  <a:pt x="175496" y="732727"/>
                </a:lnTo>
                <a:cubicBezTo>
                  <a:pt x="901678" y="296363"/>
                  <a:pt x="1728821" y="44469"/>
                  <a:pt x="2583985" y="5851"/>
                </a:cubicBezTo>
                <a:cubicBezTo>
                  <a:pt x="2664628" y="7"/>
                  <a:pt x="2741765" y="7"/>
                  <a:pt x="2817732" y="7"/>
                </a:cubicBezTo>
                <a:close/>
              </a:path>
            </a:pathLst>
          </a:custGeom>
          <a:solidFill>
            <a:schemeClr val="bg1">
              <a:alpha val="7000"/>
            </a:schemeClr>
          </a:solidFill>
          <a:ln w="104905" cap="flat">
            <a:noFill/>
            <a:prstDash val="solid"/>
            <a:miter/>
          </a:ln>
        </p:spPr>
        <p:txBody>
          <a:bodyPr wrap="square" rtlCol="0" anchor="ctr">
            <a:noAutofit/>
          </a:bodyPr>
          <a:lstStyle/>
          <a:p>
            <a:endParaRPr lang="en-GB"/>
          </a:p>
        </p:txBody>
      </p:sp>
      <p:sp>
        <p:nvSpPr>
          <p:cNvPr id="40" name="Freeform: Shape 39">
            <a:extLst>
              <a:ext uri="{FF2B5EF4-FFF2-40B4-BE49-F238E27FC236}">
                <a16:creationId xmlns:a16="http://schemas.microsoft.com/office/drawing/2014/main" id="{59A04942-3591-46AF-993C-B874C54D9CA1}"/>
              </a:ext>
            </a:extLst>
          </p:cNvPr>
          <p:cNvSpPr/>
          <p:nvPr/>
        </p:nvSpPr>
        <p:spPr>
          <a:xfrm>
            <a:off x="11382375" y="5150644"/>
            <a:ext cx="809626" cy="1707357"/>
          </a:xfrm>
          <a:custGeom>
            <a:avLst/>
            <a:gdLst>
              <a:gd name="connsiteX0" fmla="*/ 991753 w 991753"/>
              <a:gd name="connsiteY0" fmla="*/ 0 h 1575433"/>
              <a:gd name="connsiteX1" fmla="*/ 991753 w 991753"/>
              <a:gd name="connsiteY1" fmla="*/ 1575433 h 1575433"/>
              <a:gd name="connsiteX2" fmla="*/ 0 w 991753"/>
              <a:gd name="connsiteY2" fmla="*/ 1575433 h 1575433"/>
              <a:gd name="connsiteX3" fmla="*/ 24951 w 991753"/>
              <a:gd name="connsiteY3" fmla="*/ 1508300 h 1575433"/>
              <a:gd name="connsiteX4" fmla="*/ 816935 w 991753"/>
              <a:gd name="connsiteY4" fmla="*/ 198421 h 157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753" h="1575433">
                <a:moveTo>
                  <a:pt x="991753" y="0"/>
                </a:moveTo>
                <a:lnTo>
                  <a:pt x="991753" y="1575433"/>
                </a:lnTo>
                <a:lnTo>
                  <a:pt x="0" y="1575433"/>
                </a:lnTo>
                <a:lnTo>
                  <a:pt x="24951" y="1508300"/>
                </a:lnTo>
                <a:cubicBezTo>
                  <a:pt x="206699" y="1050609"/>
                  <a:pt x="474145" y="611976"/>
                  <a:pt x="816935" y="19842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p>
            <a:fld id="{21F79131-C817-4EAF-B3BC-6511779B5E04}" type="slidenum">
              <a:rPr lang="en-GB" smtClean="0"/>
              <a:pPr/>
              <a:t>‹#›</a:t>
            </a:fld>
            <a:endParaRPr lang="en-GB" dirty="0"/>
          </a:p>
        </p:txBody>
      </p:sp>
      <p:sp>
        <p:nvSpPr>
          <p:cNvPr id="17" name="Title 1">
            <a:extLst>
              <a:ext uri="{FF2B5EF4-FFF2-40B4-BE49-F238E27FC236}">
                <a16:creationId xmlns:a16="http://schemas.microsoft.com/office/drawing/2014/main" id="{59828AE2-6B91-4627-983D-4ED1B5013301}"/>
              </a:ext>
            </a:extLst>
          </p:cNvPr>
          <p:cNvSpPr>
            <a:spLocks noGrp="1"/>
          </p:cNvSpPr>
          <p:nvPr>
            <p:ph type="title" hasCustomPrompt="1"/>
          </p:nvPr>
        </p:nvSpPr>
        <p:spPr>
          <a:xfrm>
            <a:off x="186692" y="124621"/>
            <a:ext cx="11273788" cy="484980"/>
          </a:xfrm>
        </p:spPr>
        <p:txBody>
          <a:bodyPr/>
          <a:lstStyle/>
          <a:p>
            <a:r>
              <a:rPr lang="en-US" dirty="0"/>
              <a:t>Your main outtake goes here</a:t>
            </a:r>
            <a:endParaRPr lang="en-GB" dirty="0"/>
          </a:p>
        </p:txBody>
      </p:sp>
      <p:sp>
        <p:nvSpPr>
          <p:cNvPr id="18" name="Text Placeholder 2">
            <a:extLst>
              <a:ext uri="{FF2B5EF4-FFF2-40B4-BE49-F238E27FC236}">
                <a16:creationId xmlns:a16="http://schemas.microsoft.com/office/drawing/2014/main" id="{B411C62B-EF21-4F1D-B1BD-309A69AC6CAB}"/>
              </a:ext>
            </a:extLst>
          </p:cNvPr>
          <p:cNvSpPr>
            <a:spLocks noGrp="1"/>
          </p:cNvSpPr>
          <p:nvPr>
            <p:ph type="body" sz="quarter" idx="13" hasCustomPrompt="1"/>
          </p:nvPr>
        </p:nvSpPr>
        <p:spPr>
          <a:xfrm>
            <a:off x="673800" y="2931079"/>
            <a:ext cx="2256631" cy="1257300"/>
          </a:xfrm>
        </p:spPr>
        <p:txBody>
          <a:bodyPr anchor="t"/>
          <a:lstStyle>
            <a:lvl1pPr>
              <a:defRPr sz="14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
            <a:extLst>
              <a:ext uri="{FF2B5EF4-FFF2-40B4-BE49-F238E27FC236}">
                <a16:creationId xmlns:a16="http://schemas.microsoft.com/office/drawing/2014/main" id="{1B916557-AE99-4129-8F4A-343D17AB6600}"/>
              </a:ext>
            </a:extLst>
          </p:cNvPr>
          <p:cNvSpPr>
            <a:spLocks noGrp="1"/>
          </p:cNvSpPr>
          <p:nvPr>
            <p:ph type="body" sz="quarter" idx="16" hasCustomPrompt="1"/>
          </p:nvPr>
        </p:nvSpPr>
        <p:spPr>
          <a:xfrm>
            <a:off x="3567835" y="2931079"/>
            <a:ext cx="2256631" cy="1257300"/>
          </a:xfrm>
        </p:spPr>
        <p:txBody>
          <a:bodyPr anchor="t"/>
          <a:lstStyle>
            <a:lvl1pPr>
              <a:defRPr sz="14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4" name="Text Placeholder 2">
            <a:extLst>
              <a:ext uri="{FF2B5EF4-FFF2-40B4-BE49-F238E27FC236}">
                <a16:creationId xmlns:a16="http://schemas.microsoft.com/office/drawing/2014/main" id="{D9521230-040E-469B-925E-276B6B671186}"/>
              </a:ext>
            </a:extLst>
          </p:cNvPr>
          <p:cNvSpPr>
            <a:spLocks noGrp="1"/>
          </p:cNvSpPr>
          <p:nvPr>
            <p:ph type="body" sz="quarter" idx="18" hasCustomPrompt="1"/>
          </p:nvPr>
        </p:nvSpPr>
        <p:spPr>
          <a:xfrm>
            <a:off x="6461870" y="2931079"/>
            <a:ext cx="2256631" cy="1257300"/>
          </a:xfrm>
        </p:spPr>
        <p:txBody>
          <a:bodyPr anchor="t"/>
          <a:lstStyle>
            <a:lvl1pPr>
              <a:defRPr sz="14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
            <a:extLst>
              <a:ext uri="{FF2B5EF4-FFF2-40B4-BE49-F238E27FC236}">
                <a16:creationId xmlns:a16="http://schemas.microsoft.com/office/drawing/2014/main" id="{550468C7-802B-4EC7-8A1D-977CB5EADA9A}"/>
              </a:ext>
            </a:extLst>
          </p:cNvPr>
          <p:cNvSpPr>
            <a:spLocks noGrp="1"/>
          </p:cNvSpPr>
          <p:nvPr>
            <p:ph type="body" sz="quarter" idx="20" hasCustomPrompt="1"/>
          </p:nvPr>
        </p:nvSpPr>
        <p:spPr>
          <a:xfrm>
            <a:off x="9355906" y="2935938"/>
            <a:ext cx="2256631" cy="1257300"/>
          </a:xfrm>
        </p:spPr>
        <p:txBody>
          <a:bodyPr anchor="t"/>
          <a:lstStyle>
            <a:lvl1pPr>
              <a:defRPr sz="14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 name="Text Placeholder 19">
            <a:extLst>
              <a:ext uri="{FF2B5EF4-FFF2-40B4-BE49-F238E27FC236}">
                <a16:creationId xmlns:a16="http://schemas.microsoft.com/office/drawing/2014/main" id="{EE226F47-E326-4CCF-9417-A2B5B8D36F6B}"/>
              </a:ext>
            </a:extLst>
          </p:cNvPr>
          <p:cNvSpPr>
            <a:spLocks noGrp="1"/>
          </p:cNvSpPr>
          <p:nvPr>
            <p:ph type="body" sz="quarter" idx="30" hasCustomPrompt="1"/>
          </p:nvPr>
        </p:nvSpPr>
        <p:spPr>
          <a:xfrm>
            <a:off x="673800" y="2436991"/>
            <a:ext cx="2256630" cy="489426"/>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tx1"/>
          </a:solidFill>
        </p:spPr>
        <p:txBody>
          <a:bodyPr wrap="square" anchor="ctr">
            <a:noAutofit/>
          </a:bodyPr>
          <a:lstStyle>
            <a:lvl1pPr>
              <a:defRPr sz="1400" b="1">
                <a:solidFill>
                  <a:schemeClr val="accent3"/>
                </a:solidFill>
                <a:latin typeface="+mn-lt"/>
              </a:defRPr>
            </a:lvl1pPr>
            <a:lvl2pPr>
              <a:buClr>
                <a:schemeClr val="accent3"/>
              </a:buClr>
              <a:defRPr sz="1400" b="1">
                <a:solidFill>
                  <a:schemeClr val="accent3"/>
                </a:solidFill>
                <a:latin typeface="+mj-lt"/>
              </a:defRPr>
            </a:lvl2pPr>
            <a:lvl3pPr>
              <a:buClr>
                <a:schemeClr val="accent3"/>
              </a:buClr>
              <a:defRPr sz="1200" b="1">
                <a:solidFill>
                  <a:schemeClr val="accent3"/>
                </a:solidFill>
                <a:latin typeface="+mj-lt"/>
              </a:defRPr>
            </a:lvl3pPr>
            <a:lvl4pPr>
              <a:buClr>
                <a:schemeClr val="accent3"/>
              </a:buClr>
              <a:defRPr sz="1100" b="1">
                <a:solidFill>
                  <a:schemeClr val="accent3"/>
                </a:solidFill>
                <a:latin typeface="+mj-lt"/>
              </a:defRPr>
            </a:lvl4pPr>
            <a:lvl5pPr>
              <a:buClr>
                <a:schemeClr val="accent3"/>
              </a:buClr>
              <a:defRPr sz="1050" b="1">
                <a:solidFill>
                  <a:schemeClr val="accent3"/>
                </a:solidFill>
                <a:latin typeface="+mj-lt"/>
              </a:defRPr>
            </a:lvl5pPr>
          </a:lstStyle>
          <a:p>
            <a:pPr lvl="0"/>
            <a:r>
              <a:rPr lang="en-US" dirty="0"/>
              <a:t>Click to insert text</a:t>
            </a:r>
            <a:endParaRPr lang="en-GB" dirty="0"/>
          </a:p>
        </p:txBody>
      </p:sp>
      <p:sp>
        <p:nvSpPr>
          <p:cNvPr id="21" name="Text Placeholder 20">
            <a:extLst>
              <a:ext uri="{FF2B5EF4-FFF2-40B4-BE49-F238E27FC236}">
                <a16:creationId xmlns:a16="http://schemas.microsoft.com/office/drawing/2014/main" id="{0C2C06A7-E2AC-4417-BB90-18418C52D472}"/>
              </a:ext>
            </a:extLst>
          </p:cNvPr>
          <p:cNvSpPr>
            <a:spLocks noGrp="1"/>
          </p:cNvSpPr>
          <p:nvPr>
            <p:ph type="body" sz="quarter" idx="31" hasCustomPrompt="1"/>
          </p:nvPr>
        </p:nvSpPr>
        <p:spPr>
          <a:xfrm>
            <a:off x="3567835" y="2436991"/>
            <a:ext cx="2256630" cy="489426"/>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tx1"/>
          </a:solidFill>
        </p:spPr>
        <p:txBody>
          <a:bodyPr wrap="square" anchor="ctr">
            <a:noAutofit/>
          </a:bodyPr>
          <a:lstStyle>
            <a:lvl1pPr>
              <a:defRPr sz="1400" b="1">
                <a:solidFill>
                  <a:schemeClr val="accent3"/>
                </a:solidFill>
                <a:latin typeface="+mn-lt"/>
              </a:defRPr>
            </a:lvl1pPr>
            <a:lvl2pPr>
              <a:buClr>
                <a:schemeClr val="accent3"/>
              </a:buClr>
              <a:defRPr sz="1400" b="1">
                <a:solidFill>
                  <a:schemeClr val="accent3"/>
                </a:solidFill>
                <a:latin typeface="+mj-lt"/>
              </a:defRPr>
            </a:lvl2pPr>
            <a:lvl3pPr>
              <a:buClr>
                <a:schemeClr val="accent3"/>
              </a:buClr>
              <a:defRPr sz="1200" b="1">
                <a:solidFill>
                  <a:schemeClr val="accent3"/>
                </a:solidFill>
                <a:latin typeface="+mj-lt"/>
              </a:defRPr>
            </a:lvl3pPr>
            <a:lvl4pPr>
              <a:buClr>
                <a:schemeClr val="accent3"/>
              </a:buClr>
              <a:defRPr sz="1100" b="1">
                <a:solidFill>
                  <a:schemeClr val="accent3"/>
                </a:solidFill>
                <a:latin typeface="+mj-lt"/>
              </a:defRPr>
            </a:lvl4pPr>
            <a:lvl5pPr>
              <a:buClr>
                <a:schemeClr val="accent3"/>
              </a:buClr>
              <a:defRPr sz="1050" b="1">
                <a:solidFill>
                  <a:schemeClr val="accent3"/>
                </a:solidFill>
                <a:latin typeface="+mj-lt"/>
              </a:defRPr>
            </a:lvl5pPr>
          </a:lstStyle>
          <a:p>
            <a:pPr lvl="0"/>
            <a:r>
              <a:rPr lang="en-US" dirty="0"/>
              <a:t>Click to insert text</a:t>
            </a:r>
            <a:endParaRPr lang="en-GB" dirty="0"/>
          </a:p>
        </p:txBody>
      </p:sp>
      <p:sp>
        <p:nvSpPr>
          <p:cNvPr id="23" name="Text Placeholder 22">
            <a:extLst>
              <a:ext uri="{FF2B5EF4-FFF2-40B4-BE49-F238E27FC236}">
                <a16:creationId xmlns:a16="http://schemas.microsoft.com/office/drawing/2014/main" id="{D8B13E5A-5B69-404C-B693-B07E4084E68D}"/>
              </a:ext>
            </a:extLst>
          </p:cNvPr>
          <p:cNvSpPr>
            <a:spLocks noGrp="1"/>
          </p:cNvSpPr>
          <p:nvPr>
            <p:ph type="body" sz="quarter" idx="32" hasCustomPrompt="1"/>
          </p:nvPr>
        </p:nvSpPr>
        <p:spPr>
          <a:xfrm>
            <a:off x="6461870" y="2436991"/>
            <a:ext cx="2256630" cy="489426"/>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tx1"/>
          </a:solidFill>
        </p:spPr>
        <p:txBody>
          <a:bodyPr wrap="square" anchor="ctr">
            <a:noAutofit/>
          </a:bodyPr>
          <a:lstStyle>
            <a:lvl1pPr>
              <a:defRPr sz="1400" b="1">
                <a:solidFill>
                  <a:schemeClr val="accent3"/>
                </a:solidFill>
                <a:latin typeface="+mn-lt"/>
              </a:defRPr>
            </a:lvl1pPr>
            <a:lvl2pPr>
              <a:buClr>
                <a:schemeClr val="accent3"/>
              </a:buClr>
              <a:defRPr sz="1400" b="1">
                <a:solidFill>
                  <a:schemeClr val="accent3"/>
                </a:solidFill>
                <a:latin typeface="+mj-lt"/>
              </a:defRPr>
            </a:lvl2pPr>
            <a:lvl3pPr>
              <a:buClr>
                <a:schemeClr val="accent3"/>
              </a:buClr>
              <a:defRPr sz="1200" b="1">
                <a:solidFill>
                  <a:schemeClr val="accent3"/>
                </a:solidFill>
                <a:latin typeface="+mj-lt"/>
              </a:defRPr>
            </a:lvl3pPr>
            <a:lvl4pPr>
              <a:buClr>
                <a:schemeClr val="accent3"/>
              </a:buClr>
              <a:defRPr sz="1100" b="1">
                <a:solidFill>
                  <a:schemeClr val="accent3"/>
                </a:solidFill>
                <a:latin typeface="+mj-lt"/>
              </a:defRPr>
            </a:lvl4pPr>
            <a:lvl5pPr>
              <a:buClr>
                <a:schemeClr val="accent3"/>
              </a:buClr>
              <a:defRPr sz="1050" b="1">
                <a:solidFill>
                  <a:schemeClr val="accent3"/>
                </a:solidFill>
                <a:latin typeface="+mj-lt"/>
              </a:defRPr>
            </a:lvl5pPr>
          </a:lstStyle>
          <a:p>
            <a:pPr lvl="0"/>
            <a:r>
              <a:rPr lang="en-US" dirty="0"/>
              <a:t>Click to insert text</a:t>
            </a:r>
            <a:endParaRPr lang="en-GB" dirty="0"/>
          </a:p>
        </p:txBody>
      </p:sp>
      <p:sp>
        <p:nvSpPr>
          <p:cNvPr id="25" name="Text Placeholder 24">
            <a:extLst>
              <a:ext uri="{FF2B5EF4-FFF2-40B4-BE49-F238E27FC236}">
                <a16:creationId xmlns:a16="http://schemas.microsoft.com/office/drawing/2014/main" id="{84A18DF3-EC00-4C0D-90E6-ED225F55E2D2}"/>
              </a:ext>
            </a:extLst>
          </p:cNvPr>
          <p:cNvSpPr>
            <a:spLocks noGrp="1"/>
          </p:cNvSpPr>
          <p:nvPr>
            <p:ph type="body" sz="quarter" idx="33" hasCustomPrompt="1"/>
          </p:nvPr>
        </p:nvSpPr>
        <p:spPr>
          <a:xfrm>
            <a:off x="9355906" y="2436991"/>
            <a:ext cx="2256630" cy="489426"/>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tx1"/>
          </a:solidFill>
        </p:spPr>
        <p:txBody>
          <a:bodyPr wrap="square" anchor="ctr">
            <a:noAutofit/>
          </a:bodyPr>
          <a:lstStyle>
            <a:lvl1pPr>
              <a:defRPr sz="1400" b="1">
                <a:solidFill>
                  <a:schemeClr val="accent3"/>
                </a:solidFill>
                <a:latin typeface="+mn-lt"/>
              </a:defRPr>
            </a:lvl1pPr>
            <a:lvl2pPr>
              <a:buClr>
                <a:schemeClr val="accent3"/>
              </a:buClr>
              <a:defRPr sz="1400" b="1">
                <a:solidFill>
                  <a:schemeClr val="accent3"/>
                </a:solidFill>
                <a:latin typeface="+mj-lt"/>
              </a:defRPr>
            </a:lvl2pPr>
            <a:lvl3pPr>
              <a:buClr>
                <a:schemeClr val="accent3"/>
              </a:buClr>
              <a:defRPr sz="1200" b="1">
                <a:solidFill>
                  <a:schemeClr val="accent3"/>
                </a:solidFill>
                <a:latin typeface="+mj-lt"/>
              </a:defRPr>
            </a:lvl3pPr>
            <a:lvl4pPr>
              <a:buClr>
                <a:schemeClr val="accent3"/>
              </a:buClr>
              <a:defRPr sz="1100" b="1">
                <a:solidFill>
                  <a:schemeClr val="accent3"/>
                </a:solidFill>
                <a:latin typeface="+mj-lt"/>
              </a:defRPr>
            </a:lvl4pPr>
            <a:lvl5pPr>
              <a:buClr>
                <a:schemeClr val="accent3"/>
              </a:buClr>
              <a:defRPr sz="1050" b="1">
                <a:solidFill>
                  <a:schemeClr val="accent3"/>
                </a:solidFill>
                <a:latin typeface="+mj-lt"/>
              </a:defRPr>
            </a:lvl5pPr>
          </a:lstStyle>
          <a:p>
            <a:pPr lvl="0"/>
            <a:r>
              <a:rPr lang="en-US" dirty="0"/>
              <a:t>Click to insert text</a:t>
            </a:r>
            <a:endParaRPr lang="en-GB" dirty="0"/>
          </a:p>
        </p:txBody>
      </p:sp>
      <p:pic>
        <p:nvPicPr>
          <p:cNvPr id="41" name="Picture 40" descr="A picture containing drawing&#10;&#10;Description automatically generated">
            <a:extLst>
              <a:ext uri="{FF2B5EF4-FFF2-40B4-BE49-F238E27FC236}">
                <a16:creationId xmlns:a16="http://schemas.microsoft.com/office/drawing/2014/main" id="{387F6BD2-63F9-41AD-BE3E-8C45E3A75CDE}"/>
              </a:ext>
            </a:extLst>
          </p:cNvPr>
          <p:cNvPicPr>
            <a:picLocks/>
          </p:cNvPicPr>
          <p:nvPr/>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
        <p:nvSpPr>
          <p:cNvPr id="19" name="Text Placeholder 8">
            <a:extLst>
              <a:ext uri="{FF2B5EF4-FFF2-40B4-BE49-F238E27FC236}">
                <a16:creationId xmlns:a16="http://schemas.microsoft.com/office/drawing/2014/main" id="{255B8D47-45E0-4FA7-9092-5546FDFD139E}"/>
              </a:ext>
            </a:extLst>
          </p:cNvPr>
          <p:cNvSpPr>
            <a:spLocks noGrp="1"/>
          </p:cNvSpPr>
          <p:nvPr>
            <p:ph type="body" sz="quarter" idx="14" hasCustomPrompt="1"/>
          </p:nvPr>
        </p:nvSpPr>
        <p:spPr>
          <a:xfrm>
            <a:off x="192087" y="611978"/>
            <a:ext cx="5018088" cy="785816"/>
          </a:xfrm>
        </p:spPr>
        <p:txBody>
          <a:bodyPr/>
          <a:lstStyle>
            <a:lvl1pPr>
              <a:defRPr sz="1800" b="1">
                <a:solidFill>
                  <a:schemeClr val="tx2"/>
                </a:solidFill>
                <a:latin typeface="+mn-lt"/>
              </a:defRPr>
            </a:lvl1pPr>
            <a:lvl2pPr>
              <a:buClr>
                <a:schemeClr val="tx1"/>
              </a:buClr>
              <a:defRPr sz="1800" b="0">
                <a:solidFill>
                  <a:schemeClr val="tx2"/>
                </a:solidFill>
                <a:latin typeface="+mn-lt"/>
              </a:defRPr>
            </a:lvl2pPr>
            <a:lvl3pPr>
              <a:buClr>
                <a:schemeClr val="tx1"/>
              </a:buClr>
              <a:defRPr sz="1600" b="0">
                <a:solidFill>
                  <a:schemeClr val="tx2"/>
                </a:solidFill>
                <a:latin typeface="+mn-lt"/>
              </a:defRPr>
            </a:lvl3pPr>
            <a:lvl4pPr>
              <a:buClr>
                <a:schemeClr val="tx1"/>
              </a:buClr>
              <a:defRPr sz="1400" b="0">
                <a:solidFill>
                  <a:schemeClr val="tx2"/>
                </a:solidFill>
                <a:latin typeface="+mn-lt"/>
              </a:defRPr>
            </a:lvl4pPr>
            <a:lvl5pPr>
              <a:buClr>
                <a:schemeClr val="tx1"/>
              </a:buCl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74274320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Five Point Teal 2">
    <p:bg>
      <p:bgPr>
        <a:solidFill>
          <a:schemeClr val="accent2"/>
        </a:solidFill>
        <a:effectLst/>
      </p:bgPr>
    </p:bg>
    <p:spTree>
      <p:nvGrpSpPr>
        <p:cNvPr id="1" name=""/>
        <p:cNvGrpSpPr/>
        <p:nvPr/>
      </p:nvGrpSpPr>
      <p:grpSpPr>
        <a:xfrm>
          <a:off x="0" y="0"/>
          <a:ext cx="0" cy="0"/>
          <a:chOff x="0" y="0"/>
          <a:chExt cx="0" cy="0"/>
        </a:xfrm>
      </p:grpSpPr>
      <p:sp>
        <p:nvSpPr>
          <p:cNvPr id="44" name="Freeform: Shape 43">
            <a:extLst>
              <a:ext uri="{FF2B5EF4-FFF2-40B4-BE49-F238E27FC236}">
                <a16:creationId xmlns:a16="http://schemas.microsoft.com/office/drawing/2014/main" id="{5221D665-1F5C-4B3C-82B6-1D090EB596FC}"/>
              </a:ext>
            </a:extLst>
          </p:cNvPr>
          <p:cNvSpPr/>
          <p:nvPr/>
        </p:nvSpPr>
        <p:spPr>
          <a:xfrm>
            <a:off x="1" y="2926416"/>
            <a:ext cx="5184420" cy="3931583"/>
          </a:xfrm>
          <a:custGeom>
            <a:avLst/>
            <a:gdLst>
              <a:gd name="connsiteX0" fmla="*/ 2817732 w 5184420"/>
              <a:gd name="connsiteY0" fmla="*/ 7 h 3931583"/>
              <a:gd name="connsiteX1" fmla="*/ 5184420 w 5184420"/>
              <a:gd name="connsiteY1" fmla="*/ 573855 h 3931583"/>
              <a:gd name="connsiteX2" fmla="*/ 4098666 w 5184420"/>
              <a:gd name="connsiteY2" fmla="*/ 2892621 h 3931583"/>
              <a:gd name="connsiteX3" fmla="*/ 2813057 w 5184420"/>
              <a:gd name="connsiteY3" fmla="*/ 2554857 h 3931583"/>
              <a:gd name="connsiteX4" fmla="*/ 2711377 w 5184420"/>
              <a:gd name="connsiteY4" fmla="*/ 2560701 h 3931583"/>
              <a:gd name="connsiteX5" fmla="*/ 1077243 w 5184420"/>
              <a:gd name="connsiteY5" fmla="*/ 3236000 h 3931583"/>
              <a:gd name="connsiteX6" fmla="*/ 587157 w 5184420"/>
              <a:gd name="connsiteY6" fmla="*/ 3841410 h 3931583"/>
              <a:gd name="connsiteX7" fmla="*/ 540246 w 5184420"/>
              <a:gd name="connsiteY7" fmla="*/ 3931583 h 3931583"/>
              <a:gd name="connsiteX8" fmla="*/ 0 w 5184420"/>
              <a:gd name="connsiteY8" fmla="*/ 3931583 h 3931583"/>
              <a:gd name="connsiteX9" fmla="*/ 0 w 5184420"/>
              <a:gd name="connsiteY9" fmla="*/ 843188 h 3931583"/>
              <a:gd name="connsiteX10" fmla="*/ 175496 w 5184420"/>
              <a:gd name="connsiteY10" fmla="*/ 732727 h 3931583"/>
              <a:gd name="connsiteX11" fmla="*/ 2583985 w 5184420"/>
              <a:gd name="connsiteY11" fmla="*/ 5851 h 3931583"/>
              <a:gd name="connsiteX12" fmla="*/ 2817732 w 5184420"/>
              <a:gd name="connsiteY12" fmla="*/ 7 h 3931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3">
                <a:moveTo>
                  <a:pt x="2817732" y="7"/>
                </a:moveTo>
                <a:cubicBezTo>
                  <a:pt x="3641238" y="-1325"/>
                  <a:pt x="4452977" y="195497"/>
                  <a:pt x="5184420" y="573855"/>
                </a:cubicBezTo>
                <a:lnTo>
                  <a:pt x="4098666" y="2892621"/>
                </a:lnTo>
                <a:cubicBezTo>
                  <a:pt x="3707142" y="2669295"/>
                  <a:pt x="3263790" y="2552815"/>
                  <a:pt x="2813057" y="2554857"/>
                </a:cubicBezTo>
                <a:cubicBezTo>
                  <a:pt x="2779164" y="2554857"/>
                  <a:pt x="2745271" y="2560701"/>
                  <a:pt x="2711377" y="2560701"/>
                </a:cubicBezTo>
                <a:cubicBezTo>
                  <a:pt x="2104313" y="2587133"/>
                  <a:pt x="1525870" y="2826173"/>
                  <a:pt x="1077243" y="3236000"/>
                </a:cubicBezTo>
                <a:cubicBezTo>
                  <a:pt x="879232" y="3416887"/>
                  <a:pt x="715745" y="3621449"/>
                  <a:pt x="587157" y="3841410"/>
                </a:cubicBezTo>
                <a:lnTo>
                  <a:pt x="540246" y="3931583"/>
                </a:lnTo>
                <a:lnTo>
                  <a:pt x="0" y="3931583"/>
                </a:lnTo>
                <a:lnTo>
                  <a:pt x="0" y="843188"/>
                </a:lnTo>
                <a:lnTo>
                  <a:pt x="175496" y="732727"/>
                </a:lnTo>
                <a:cubicBezTo>
                  <a:pt x="901678" y="296363"/>
                  <a:pt x="1728821" y="44469"/>
                  <a:pt x="2583985" y="5851"/>
                </a:cubicBezTo>
                <a:cubicBezTo>
                  <a:pt x="2664628" y="7"/>
                  <a:pt x="2741765" y="7"/>
                  <a:pt x="2817732" y="7"/>
                </a:cubicBezTo>
                <a:close/>
              </a:path>
            </a:pathLst>
          </a:custGeom>
          <a:solidFill>
            <a:schemeClr val="bg1">
              <a:alpha val="7000"/>
            </a:schemeClr>
          </a:solidFill>
          <a:ln w="104905" cap="flat">
            <a:noFill/>
            <a:prstDash val="solid"/>
            <a:miter/>
          </a:ln>
        </p:spPr>
        <p:txBody>
          <a:bodyPr wrap="square" rtlCol="0" anchor="ctr">
            <a:noAutofit/>
          </a:bodyPr>
          <a:lstStyle/>
          <a:p>
            <a:endParaRPr lang="en-GB"/>
          </a:p>
        </p:txBody>
      </p:sp>
      <p:sp>
        <p:nvSpPr>
          <p:cNvPr id="40" name="Freeform: Shape 39">
            <a:extLst>
              <a:ext uri="{FF2B5EF4-FFF2-40B4-BE49-F238E27FC236}">
                <a16:creationId xmlns:a16="http://schemas.microsoft.com/office/drawing/2014/main" id="{59A04942-3591-46AF-993C-B874C54D9CA1}"/>
              </a:ext>
            </a:extLst>
          </p:cNvPr>
          <p:cNvSpPr/>
          <p:nvPr/>
        </p:nvSpPr>
        <p:spPr>
          <a:xfrm>
            <a:off x="11382375" y="5150644"/>
            <a:ext cx="809626" cy="1707357"/>
          </a:xfrm>
          <a:custGeom>
            <a:avLst/>
            <a:gdLst>
              <a:gd name="connsiteX0" fmla="*/ 991753 w 991753"/>
              <a:gd name="connsiteY0" fmla="*/ 0 h 1575433"/>
              <a:gd name="connsiteX1" fmla="*/ 991753 w 991753"/>
              <a:gd name="connsiteY1" fmla="*/ 1575433 h 1575433"/>
              <a:gd name="connsiteX2" fmla="*/ 0 w 991753"/>
              <a:gd name="connsiteY2" fmla="*/ 1575433 h 1575433"/>
              <a:gd name="connsiteX3" fmla="*/ 24951 w 991753"/>
              <a:gd name="connsiteY3" fmla="*/ 1508300 h 1575433"/>
              <a:gd name="connsiteX4" fmla="*/ 816935 w 991753"/>
              <a:gd name="connsiteY4" fmla="*/ 198421 h 157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753" h="1575433">
                <a:moveTo>
                  <a:pt x="991753" y="0"/>
                </a:moveTo>
                <a:lnTo>
                  <a:pt x="991753" y="1575433"/>
                </a:lnTo>
                <a:lnTo>
                  <a:pt x="0" y="1575433"/>
                </a:lnTo>
                <a:lnTo>
                  <a:pt x="24951" y="1508300"/>
                </a:lnTo>
                <a:cubicBezTo>
                  <a:pt x="206699" y="1050609"/>
                  <a:pt x="474145" y="611976"/>
                  <a:pt x="816935" y="19842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p>
            <a:fld id="{21F79131-C817-4EAF-B3BC-6511779B5E04}" type="slidenum">
              <a:rPr lang="en-GB" smtClean="0"/>
              <a:pPr/>
              <a:t>‹#›</a:t>
            </a:fld>
            <a:endParaRPr lang="en-GB" dirty="0"/>
          </a:p>
        </p:txBody>
      </p:sp>
      <p:sp>
        <p:nvSpPr>
          <p:cNvPr id="17" name="Title 1">
            <a:extLst>
              <a:ext uri="{FF2B5EF4-FFF2-40B4-BE49-F238E27FC236}">
                <a16:creationId xmlns:a16="http://schemas.microsoft.com/office/drawing/2014/main" id="{59828AE2-6B91-4627-983D-4ED1B5013301}"/>
              </a:ext>
            </a:extLst>
          </p:cNvPr>
          <p:cNvSpPr>
            <a:spLocks noGrp="1"/>
          </p:cNvSpPr>
          <p:nvPr>
            <p:ph type="title" hasCustomPrompt="1"/>
          </p:nvPr>
        </p:nvSpPr>
        <p:spPr>
          <a:xfrm>
            <a:off x="186692" y="124621"/>
            <a:ext cx="11273788" cy="484980"/>
          </a:xfrm>
        </p:spPr>
        <p:txBody>
          <a:bodyPr/>
          <a:lstStyle/>
          <a:p>
            <a:r>
              <a:rPr lang="en-US" dirty="0"/>
              <a:t>Your main outtake goes here</a:t>
            </a:r>
            <a:endParaRPr lang="en-GB" dirty="0"/>
          </a:p>
        </p:txBody>
      </p:sp>
      <p:sp>
        <p:nvSpPr>
          <p:cNvPr id="18" name="Text Placeholder 2">
            <a:extLst>
              <a:ext uri="{FF2B5EF4-FFF2-40B4-BE49-F238E27FC236}">
                <a16:creationId xmlns:a16="http://schemas.microsoft.com/office/drawing/2014/main" id="{B411C62B-EF21-4F1D-B1BD-309A69AC6CAB}"/>
              </a:ext>
            </a:extLst>
          </p:cNvPr>
          <p:cNvSpPr>
            <a:spLocks noGrp="1"/>
          </p:cNvSpPr>
          <p:nvPr>
            <p:ph type="body" sz="quarter" idx="13" hasCustomPrompt="1"/>
          </p:nvPr>
        </p:nvSpPr>
        <p:spPr>
          <a:xfrm>
            <a:off x="1143794" y="2516188"/>
            <a:ext cx="2256631" cy="1257300"/>
          </a:xfrm>
        </p:spPr>
        <p:txBody>
          <a:bodyPr anchor="t"/>
          <a:lstStyle>
            <a:lvl1pPr>
              <a:defRPr sz="14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
            <a:extLst>
              <a:ext uri="{FF2B5EF4-FFF2-40B4-BE49-F238E27FC236}">
                <a16:creationId xmlns:a16="http://schemas.microsoft.com/office/drawing/2014/main" id="{1B916557-AE99-4129-8F4A-343D17AB6600}"/>
              </a:ext>
            </a:extLst>
          </p:cNvPr>
          <p:cNvSpPr>
            <a:spLocks noGrp="1"/>
          </p:cNvSpPr>
          <p:nvPr>
            <p:ph type="body" sz="quarter" idx="16" hasCustomPrompt="1"/>
          </p:nvPr>
        </p:nvSpPr>
        <p:spPr>
          <a:xfrm>
            <a:off x="4786154" y="2516188"/>
            <a:ext cx="2256631" cy="1257300"/>
          </a:xfrm>
        </p:spPr>
        <p:txBody>
          <a:bodyPr anchor="t"/>
          <a:lstStyle>
            <a:lvl1pPr>
              <a:defRPr sz="14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4" name="Text Placeholder 2">
            <a:extLst>
              <a:ext uri="{FF2B5EF4-FFF2-40B4-BE49-F238E27FC236}">
                <a16:creationId xmlns:a16="http://schemas.microsoft.com/office/drawing/2014/main" id="{D9521230-040E-469B-925E-276B6B671186}"/>
              </a:ext>
            </a:extLst>
          </p:cNvPr>
          <p:cNvSpPr>
            <a:spLocks noGrp="1"/>
          </p:cNvSpPr>
          <p:nvPr>
            <p:ph type="body" sz="quarter" idx="18" hasCustomPrompt="1"/>
          </p:nvPr>
        </p:nvSpPr>
        <p:spPr>
          <a:xfrm>
            <a:off x="8428514" y="2516188"/>
            <a:ext cx="2256631" cy="1257300"/>
          </a:xfrm>
        </p:spPr>
        <p:txBody>
          <a:bodyPr anchor="t"/>
          <a:lstStyle>
            <a:lvl1pPr>
              <a:defRPr sz="14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
            <a:extLst>
              <a:ext uri="{FF2B5EF4-FFF2-40B4-BE49-F238E27FC236}">
                <a16:creationId xmlns:a16="http://schemas.microsoft.com/office/drawing/2014/main" id="{550468C7-802B-4EC7-8A1D-977CB5EADA9A}"/>
              </a:ext>
            </a:extLst>
          </p:cNvPr>
          <p:cNvSpPr>
            <a:spLocks noGrp="1"/>
          </p:cNvSpPr>
          <p:nvPr>
            <p:ph type="body" sz="quarter" idx="20" hasCustomPrompt="1"/>
          </p:nvPr>
        </p:nvSpPr>
        <p:spPr>
          <a:xfrm>
            <a:off x="3096148" y="4354513"/>
            <a:ext cx="2256631" cy="1257300"/>
          </a:xfrm>
        </p:spPr>
        <p:txBody>
          <a:bodyPr anchor="t"/>
          <a:lstStyle>
            <a:lvl1pPr>
              <a:defRPr sz="14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8" name="Text Placeholder 2">
            <a:extLst>
              <a:ext uri="{FF2B5EF4-FFF2-40B4-BE49-F238E27FC236}">
                <a16:creationId xmlns:a16="http://schemas.microsoft.com/office/drawing/2014/main" id="{6031A51F-9CF6-45B5-8DC0-912D85568622}"/>
              </a:ext>
            </a:extLst>
          </p:cNvPr>
          <p:cNvSpPr>
            <a:spLocks noGrp="1"/>
          </p:cNvSpPr>
          <p:nvPr>
            <p:ph type="body" sz="quarter" idx="22" hasCustomPrompt="1"/>
          </p:nvPr>
        </p:nvSpPr>
        <p:spPr>
          <a:xfrm>
            <a:off x="6738508" y="4354513"/>
            <a:ext cx="2256631" cy="1257300"/>
          </a:xfrm>
        </p:spPr>
        <p:txBody>
          <a:bodyPr anchor="t"/>
          <a:lstStyle>
            <a:lvl1pPr>
              <a:defRPr sz="14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0" name="Text Placeholder 19">
            <a:extLst>
              <a:ext uri="{FF2B5EF4-FFF2-40B4-BE49-F238E27FC236}">
                <a16:creationId xmlns:a16="http://schemas.microsoft.com/office/drawing/2014/main" id="{79A76CC9-49DF-42A3-8C50-356BCE93CF9B}"/>
              </a:ext>
            </a:extLst>
          </p:cNvPr>
          <p:cNvSpPr>
            <a:spLocks noGrp="1"/>
          </p:cNvSpPr>
          <p:nvPr>
            <p:ph type="body" sz="quarter" idx="31" hasCustomPrompt="1"/>
          </p:nvPr>
        </p:nvSpPr>
        <p:spPr>
          <a:xfrm>
            <a:off x="1143794" y="2026763"/>
            <a:ext cx="2256630" cy="489426"/>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tx1"/>
          </a:solidFill>
        </p:spPr>
        <p:txBody>
          <a:bodyPr wrap="square" anchor="ctr">
            <a:noAutofit/>
          </a:bodyPr>
          <a:lstStyle>
            <a:lvl1pPr>
              <a:defRPr sz="1400" b="1">
                <a:solidFill>
                  <a:schemeClr val="accent3"/>
                </a:solidFill>
                <a:latin typeface="+mn-lt"/>
              </a:defRPr>
            </a:lvl1pPr>
            <a:lvl2pPr>
              <a:buClr>
                <a:schemeClr val="accent3"/>
              </a:buClr>
              <a:defRPr sz="1400" b="1">
                <a:solidFill>
                  <a:schemeClr val="accent3"/>
                </a:solidFill>
                <a:latin typeface="+mj-lt"/>
              </a:defRPr>
            </a:lvl2pPr>
            <a:lvl3pPr>
              <a:buClr>
                <a:schemeClr val="accent3"/>
              </a:buClr>
              <a:defRPr sz="1200" b="1">
                <a:solidFill>
                  <a:schemeClr val="accent3"/>
                </a:solidFill>
                <a:latin typeface="+mj-lt"/>
              </a:defRPr>
            </a:lvl3pPr>
            <a:lvl4pPr>
              <a:buClr>
                <a:schemeClr val="accent3"/>
              </a:buClr>
              <a:defRPr sz="1100" b="1">
                <a:solidFill>
                  <a:schemeClr val="accent3"/>
                </a:solidFill>
                <a:latin typeface="+mj-lt"/>
              </a:defRPr>
            </a:lvl4pPr>
            <a:lvl5pPr>
              <a:buClr>
                <a:schemeClr val="accent3"/>
              </a:buClr>
              <a:defRPr sz="1050" b="1">
                <a:solidFill>
                  <a:schemeClr val="accent3"/>
                </a:solidFill>
                <a:latin typeface="+mj-lt"/>
              </a:defRPr>
            </a:lvl5pPr>
          </a:lstStyle>
          <a:p>
            <a:pPr lvl="0"/>
            <a:r>
              <a:rPr lang="en-US" dirty="0"/>
              <a:t>Click to insert text</a:t>
            </a:r>
            <a:endParaRPr lang="en-GB" dirty="0"/>
          </a:p>
        </p:txBody>
      </p:sp>
      <p:sp>
        <p:nvSpPr>
          <p:cNvPr id="21" name="Text Placeholder 20">
            <a:extLst>
              <a:ext uri="{FF2B5EF4-FFF2-40B4-BE49-F238E27FC236}">
                <a16:creationId xmlns:a16="http://schemas.microsoft.com/office/drawing/2014/main" id="{DFF29EE8-8E32-4415-8CB6-C40E43FAEDD7}"/>
              </a:ext>
            </a:extLst>
          </p:cNvPr>
          <p:cNvSpPr>
            <a:spLocks noGrp="1"/>
          </p:cNvSpPr>
          <p:nvPr>
            <p:ph type="body" sz="quarter" idx="32" hasCustomPrompt="1"/>
          </p:nvPr>
        </p:nvSpPr>
        <p:spPr>
          <a:xfrm>
            <a:off x="4786154" y="2026763"/>
            <a:ext cx="2256630" cy="489426"/>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tx1"/>
          </a:solidFill>
        </p:spPr>
        <p:txBody>
          <a:bodyPr wrap="square" anchor="ctr">
            <a:noAutofit/>
          </a:bodyPr>
          <a:lstStyle>
            <a:lvl1pPr>
              <a:defRPr sz="1400" b="1">
                <a:solidFill>
                  <a:schemeClr val="accent3"/>
                </a:solidFill>
                <a:latin typeface="+mn-lt"/>
              </a:defRPr>
            </a:lvl1pPr>
            <a:lvl2pPr>
              <a:buClr>
                <a:schemeClr val="accent3"/>
              </a:buClr>
              <a:defRPr sz="1400" b="1">
                <a:solidFill>
                  <a:schemeClr val="accent3"/>
                </a:solidFill>
                <a:latin typeface="+mj-lt"/>
              </a:defRPr>
            </a:lvl2pPr>
            <a:lvl3pPr>
              <a:buClr>
                <a:schemeClr val="accent3"/>
              </a:buClr>
              <a:defRPr sz="1200" b="1">
                <a:solidFill>
                  <a:schemeClr val="accent3"/>
                </a:solidFill>
                <a:latin typeface="+mj-lt"/>
              </a:defRPr>
            </a:lvl3pPr>
            <a:lvl4pPr>
              <a:buClr>
                <a:schemeClr val="accent3"/>
              </a:buClr>
              <a:defRPr sz="1100" b="1">
                <a:solidFill>
                  <a:schemeClr val="accent3"/>
                </a:solidFill>
                <a:latin typeface="+mj-lt"/>
              </a:defRPr>
            </a:lvl4pPr>
            <a:lvl5pPr>
              <a:buClr>
                <a:schemeClr val="accent3"/>
              </a:buClr>
              <a:defRPr sz="1050" b="1">
                <a:solidFill>
                  <a:schemeClr val="accent3"/>
                </a:solidFill>
                <a:latin typeface="+mj-lt"/>
              </a:defRPr>
            </a:lvl5pPr>
          </a:lstStyle>
          <a:p>
            <a:pPr lvl="0"/>
            <a:r>
              <a:rPr lang="en-US" dirty="0"/>
              <a:t>Click to insert text</a:t>
            </a:r>
            <a:endParaRPr lang="en-GB" dirty="0"/>
          </a:p>
        </p:txBody>
      </p:sp>
      <p:sp>
        <p:nvSpPr>
          <p:cNvPr id="23" name="Text Placeholder 22">
            <a:extLst>
              <a:ext uri="{FF2B5EF4-FFF2-40B4-BE49-F238E27FC236}">
                <a16:creationId xmlns:a16="http://schemas.microsoft.com/office/drawing/2014/main" id="{12A686C8-D330-41CB-BA45-CF7ACEFE35B2}"/>
              </a:ext>
            </a:extLst>
          </p:cNvPr>
          <p:cNvSpPr>
            <a:spLocks noGrp="1"/>
          </p:cNvSpPr>
          <p:nvPr>
            <p:ph type="body" sz="quarter" idx="33" hasCustomPrompt="1"/>
          </p:nvPr>
        </p:nvSpPr>
        <p:spPr>
          <a:xfrm>
            <a:off x="8428514" y="2026763"/>
            <a:ext cx="2256630" cy="489426"/>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tx1"/>
          </a:solidFill>
        </p:spPr>
        <p:txBody>
          <a:bodyPr wrap="square" anchor="ctr">
            <a:noAutofit/>
          </a:bodyPr>
          <a:lstStyle>
            <a:lvl1pPr>
              <a:defRPr sz="1400" b="1">
                <a:solidFill>
                  <a:schemeClr val="accent3"/>
                </a:solidFill>
                <a:latin typeface="+mn-lt"/>
              </a:defRPr>
            </a:lvl1pPr>
            <a:lvl2pPr>
              <a:buClr>
                <a:schemeClr val="accent3"/>
              </a:buClr>
              <a:defRPr sz="1400" b="1">
                <a:solidFill>
                  <a:schemeClr val="accent3"/>
                </a:solidFill>
                <a:latin typeface="+mj-lt"/>
              </a:defRPr>
            </a:lvl2pPr>
            <a:lvl3pPr>
              <a:buClr>
                <a:schemeClr val="accent3"/>
              </a:buClr>
              <a:defRPr sz="1200" b="1">
                <a:solidFill>
                  <a:schemeClr val="accent3"/>
                </a:solidFill>
                <a:latin typeface="+mj-lt"/>
              </a:defRPr>
            </a:lvl3pPr>
            <a:lvl4pPr>
              <a:buClr>
                <a:schemeClr val="accent3"/>
              </a:buClr>
              <a:defRPr sz="1100" b="1">
                <a:solidFill>
                  <a:schemeClr val="accent3"/>
                </a:solidFill>
                <a:latin typeface="+mj-lt"/>
              </a:defRPr>
            </a:lvl4pPr>
            <a:lvl5pPr>
              <a:buClr>
                <a:schemeClr val="accent3"/>
              </a:buClr>
              <a:defRPr sz="1050" b="1">
                <a:solidFill>
                  <a:schemeClr val="accent3"/>
                </a:solidFill>
                <a:latin typeface="+mj-lt"/>
              </a:defRPr>
            </a:lvl5pPr>
          </a:lstStyle>
          <a:p>
            <a:pPr lvl="0"/>
            <a:r>
              <a:rPr lang="en-US" dirty="0"/>
              <a:t>Click to insert text</a:t>
            </a:r>
            <a:endParaRPr lang="en-GB" dirty="0"/>
          </a:p>
        </p:txBody>
      </p:sp>
      <p:sp>
        <p:nvSpPr>
          <p:cNvPr id="25" name="Text Placeholder 24">
            <a:extLst>
              <a:ext uri="{FF2B5EF4-FFF2-40B4-BE49-F238E27FC236}">
                <a16:creationId xmlns:a16="http://schemas.microsoft.com/office/drawing/2014/main" id="{479B43A7-D707-4FF8-8441-333A21DF913D}"/>
              </a:ext>
            </a:extLst>
          </p:cNvPr>
          <p:cNvSpPr>
            <a:spLocks noGrp="1"/>
          </p:cNvSpPr>
          <p:nvPr>
            <p:ph type="body" sz="quarter" idx="34" hasCustomPrompt="1"/>
          </p:nvPr>
        </p:nvSpPr>
        <p:spPr>
          <a:xfrm>
            <a:off x="3096148" y="3865088"/>
            <a:ext cx="2256630" cy="489426"/>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tx1"/>
          </a:solidFill>
        </p:spPr>
        <p:txBody>
          <a:bodyPr wrap="square" anchor="ctr">
            <a:noAutofit/>
          </a:bodyPr>
          <a:lstStyle>
            <a:lvl1pPr>
              <a:defRPr sz="1400" b="1">
                <a:solidFill>
                  <a:schemeClr val="accent3"/>
                </a:solidFill>
                <a:latin typeface="+mn-lt"/>
              </a:defRPr>
            </a:lvl1pPr>
            <a:lvl2pPr>
              <a:buClr>
                <a:schemeClr val="accent3"/>
              </a:buClr>
              <a:defRPr sz="1400" b="1">
                <a:solidFill>
                  <a:schemeClr val="accent3"/>
                </a:solidFill>
                <a:latin typeface="+mj-lt"/>
              </a:defRPr>
            </a:lvl2pPr>
            <a:lvl3pPr>
              <a:buClr>
                <a:schemeClr val="accent3"/>
              </a:buClr>
              <a:defRPr sz="1200" b="1">
                <a:solidFill>
                  <a:schemeClr val="accent3"/>
                </a:solidFill>
                <a:latin typeface="+mj-lt"/>
              </a:defRPr>
            </a:lvl3pPr>
            <a:lvl4pPr>
              <a:buClr>
                <a:schemeClr val="accent3"/>
              </a:buClr>
              <a:defRPr sz="1100" b="1">
                <a:solidFill>
                  <a:schemeClr val="accent3"/>
                </a:solidFill>
                <a:latin typeface="+mj-lt"/>
              </a:defRPr>
            </a:lvl4pPr>
            <a:lvl5pPr>
              <a:buClr>
                <a:schemeClr val="accent3"/>
              </a:buClr>
              <a:defRPr sz="1050" b="1">
                <a:solidFill>
                  <a:schemeClr val="accent3"/>
                </a:solidFill>
                <a:latin typeface="+mj-lt"/>
              </a:defRPr>
            </a:lvl5pPr>
          </a:lstStyle>
          <a:p>
            <a:pPr lvl="0"/>
            <a:r>
              <a:rPr lang="en-US" dirty="0"/>
              <a:t>Click to insert text</a:t>
            </a:r>
            <a:endParaRPr lang="en-GB" dirty="0"/>
          </a:p>
        </p:txBody>
      </p:sp>
      <p:sp>
        <p:nvSpPr>
          <p:cNvPr id="39" name="Text Placeholder 24">
            <a:extLst>
              <a:ext uri="{FF2B5EF4-FFF2-40B4-BE49-F238E27FC236}">
                <a16:creationId xmlns:a16="http://schemas.microsoft.com/office/drawing/2014/main" id="{7D5AB52B-FB1F-4A93-B8E7-1076B42B04DD}"/>
              </a:ext>
            </a:extLst>
          </p:cNvPr>
          <p:cNvSpPr>
            <a:spLocks noGrp="1"/>
          </p:cNvSpPr>
          <p:nvPr>
            <p:ph type="body" sz="quarter" idx="35" hasCustomPrompt="1"/>
          </p:nvPr>
        </p:nvSpPr>
        <p:spPr>
          <a:xfrm>
            <a:off x="6738508" y="3865088"/>
            <a:ext cx="2256630" cy="489426"/>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tx1"/>
          </a:solidFill>
        </p:spPr>
        <p:txBody>
          <a:bodyPr wrap="square" anchor="ctr">
            <a:noAutofit/>
          </a:bodyPr>
          <a:lstStyle>
            <a:lvl1pPr>
              <a:defRPr sz="1400" b="1">
                <a:solidFill>
                  <a:schemeClr val="accent3"/>
                </a:solidFill>
                <a:latin typeface="+mn-lt"/>
              </a:defRPr>
            </a:lvl1pPr>
            <a:lvl2pPr>
              <a:buClr>
                <a:schemeClr val="accent3"/>
              </a:buClr>
              <a:defRPr sz="1400" b="1">
                <a:solidFill>
                  <a:schemeClr val="accent3"/>
                </a:solidFill>
                <a:latin typeface="+mj-lt"/>
              </a:defRPr>
            </a:lvl2pPr>
            <a:lvl3pPr>
              <a:buClr>
                <a:schemeClr val="accent3"/>
              </a:buClr>
              <a:defRPr sz="1200" b="1">
                <a:solidFill>
                  <a:schemeClr val="accent3"/>
                </a:solidFill>
                <a:latin typeface="+mj-lt"/>
              </a:defRPr>
            </a:lvl3pPr>
            <a:lvl4pPr>
              <a:buClr>
                <a:schemeClr val="accent3"/>
              </a:buClr>
              <a:defRPr sz="1100" b="1">
                <a:solidFill>
                  <a:schemeClr val="accent3"/>
                </a:solidFill>
                <a:latin typeface="+mj-lt"/>
              </a:defRPr>
            </a:lvl4pPr>
            <a:lvl5pPr>
              <a:buClr>
                <a:schemeClr val="accent3"/>
              </a:buClr>
              <a:defRPr sz="1050" b="1">
                <a:solidFill>
                  <a:schemeClr val="accent3"/>
                </a:solidFill>
                <a:latin typeface="+mj-lt"/>
              </a:defRPr>
            </a:lvl5pPr>
          </a:lstStyle>
          <a:p>
            <a:pPr lvl="0"/>
            <a:r>
              <a:rPr lang="en-US" dirty="0"/>
              <a:t>Click to insert text</a:t>
            </a:r>
            <a:endParaRPr lang="en-GB" dirty="0"/>
          </a:p>
        </p:txBody>
      </p:sp>
      <p:pic>
        <p:nvPicPr>
          <p:cNvPr id="41" name="Picture 40" descr="A picture containing drawing&#10;&#10;Description automatically generated">
            <a:extLst>
              <a:ext uri="{FF2B5EF4-FFF2-40B4-BE49-F238E27FC236}">
                <a16:creationId xmlns:a16="http://schemas.microsoft.com/office/drawing/2014/main" id="{FD74F551-A442-428B-92A6-D9A41B4F6188}"/>
              </a:ext>
            </a:extLst>
          </p:cNvPr>
          <p:cNvPicPr>
            <a:picLocks/>
          </p:cNvPicPr>
          <p:nvPr/>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
        <p:nvSpPr>
          <p:cNvPr id="19" name="Text Placeholder 8">
            <a:extLst>
              <a:ext uri="{FF2B5EF4-FFF2-40B4-BE49-F238E27FC236}">
                <a16:creationId xmlns:a16="http://schemas.microsoft.com/office/drawing/2014/main" id="{0A39D3B2-FA07-4357-9419-827989C45AB5}"/>
              </a:ext>
            </a:extLst>
          </p:cNvPr>
          <p:cNvSpPr>
            <a:spLocks noGrp="1"/>
          </p:cNvSpPr>
          <p:nvPr>
            <p:ph type="body" sz="quarter" idx="14" hasCustomPrompt="1"/>
          </p:nvPr>
        </p:nvSpPr>
        <p:spPr>
          <a:xfrm>
            <a:off x="192087" y="611978"/>
            <a:ext cx="5018088" cy="785816"/>
          </a:xfrm>
        </p:spPr>
        <p:txBody>
          <a:bodyPr/>
          <a:lstStyle>
            <a:lvl1pPr>
              <a:defRPr sz="1800" b="1">
                <a:solidFill>
                  <a:schemeClr val="tx2"/>
                </a:solidFill>
                <a:latin typeface="+mn-lt"/>
              </a:defRPr>
            </a:lvl1pPr>
            <a:lvl2pPr>
              <a:buClr>
                <a:schemeClr val="tx1"/>
              </a:buClr>
              <a:defRPr sz="1800" b="0">
                <a:solidFill>
                  <a:schemeClr val="tx2"/>
                </a:solidFill>
                <a:latin typeface="+mn-lt"/>
              </a:defRPr>
            </a:lvl2pPr>
            <a:lvl3pPr>
              <a:buClr>
                <a:schemeClr val="tx1"/>
              </a:buClr>
              <a:defRPr sz="1600" b="0">
                <a:solidFill>
                  <a:schemeClr val="tx2"/>
                </a:solidFill>
                <a:latin typeface="+mn-lt"/>
              </a:defRPr>
            </a:lvl3pPr>
            <a:lvl4pPr>
              <a:buClr>
                <a:schemeClr val="tx1"/>
              </a:buClr>
              <a:defRPr sz="1400" b="0">
                <a:solidFill>
                  <a:schemeClr val="tx2"/>
                </a:solidFill>
                <a:latin typeface="+mn-lt"/>
              </a:defRPr>
            </a:lvl4pPr>
            <a:lvl5pPr>
              <a:buClr>
                <a:schemeClr val="tx1"/>
              </a:buCl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84477745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ix Point Teal 2">
    <p:bg>
      <p:bgPr>
        <a:solidFill>
          <a:schemeClr val="accent2"/>
        </a:solidFill>
        <a:effectLst/>
      </p:bgPr>
    </p:bg>
    <p:spTree>
      <p:nvGrpSpPr>
        <p:cNvPr id="1" name=""/>
        <p:cNvGrpSpPr/>
        <p:nvPr/>
      </p:nvGrpSpPr>
      <p:grpSpPr>
        <a:xfrm>
          <a:off x="0" y="0"/>
          <a:ext cx="0" cy="0"/>
          <a:chOff x="0" y="0"/>
          <a:chExt cx="0" cy="0"/>
        </a:xfrm>
      </p:grpSpPr>
      <p:sp>
        <p:nvSpPr>
          <p:cNvPr id="48" name="Freeform: Shape 47">
            <a:extLst>
              <a:ext uri="{FF2B5EF4-FFF2-40B4-BE49-F238E27FC236}">
                <a16:creationId xmlns:a16="http://schemas.microsoft.com/office/drawing/2014/main" id="{3F170D0F-4474-49F2-A0E4-696A16CB7810}"/>
              </a:ext>
            </a:extLst>
          </p:cNvPr>
          <p:cNvSpPr/>
          <p:nvPr/>
        </p:nvSpPr>
        <p:spPr>
          <a:xfrm>
            <a:off x="1" y="2926416"/>
            <a:ext cx="5184420" cy="3931583"/>
          </a:xfrm>
          <a:custGeom>
            <a:avLst/>
            <a:gdLst>
              <a:gd name="connsiteX0" fmla="*/ 2817732 w 5184420"/>
              <a:gd name="connsiteY0" fmla="*/ 7 h 3931583"/>
              <a:gd name="connsiteX1" fmla="*/ 5184420 w 5184420"/>
              <a:gd name="connsiteY1" fmla="*/ 573855 h 3931583"/>
              <a:gd name="connsiteX2" fmla="*/ 4098666 w 5184420"/>
              <a:gd name="connsiteY2" fmla="*/ 2892621 h 3931583"/>
              <a:gd name="connsiteX3" fmla="*/ 2813057 w 5184420"/>
              <a:gd name="connsiteY3" fmla="*/ 2554857 h 3931583"/>
              <a:gd name="connsiteX4" fmla="*/ 2711377 w 5184420"/>
              <a:gd name="connsiteY4" fmla="*/ 2560701 h 3931583"/>
              <a:gd name="connsiteX5" fmla="*/ 1077243 w 5184420"/>
              <a:gd name="connsiteY5" fmla="*/ 3236000 h 3931583"/>
              <a:gd name="connsiteX6" fmla="*/ 587157 w 5184420"/>
              <a:gd name="connsiteY6" fmla="*/ 3841410 h 3931583"/>
              <a:gd name="connsiteX7" fmla="*/ 540246 w 5184420"/>
              <a:gd name="connsiteY7" fmla="*/ 3931583 h 3931583"/>
              <a:gd name="connsiteX8" fmla="*/ 0 w 5184420"/>
              <a:gd name="connsiteY8" fmla="*/ 3931583 h 3931583"/>
              <a:gd name="connsiteX9" fmla="*/ 0 w 5184420"/>
              <a:gd name="connsiteY9" fmla="*/ 843188 h 3931583"/>
              <a:gd name="connsiteX10" fmla="*/ 175496 w 5184420"/>
              <a:gd name="connsiteY10" fmla="*/ 732727 h 3931583"/>
              <a:gd name="connsiteX11" fmla="*/ 2583985 w 5184420"/>
              <a:gd name="connsiteY11" fmla="*/ 5851 h 3931583"/>
              <a:gd name="connsiteX12" fmla="*/ 2817732 w 5184420"/>
              <a:gd name="connsiteY12" fmla="*/ 7 h 3931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3">
                <a:moveTo>
                  <a:pt x="2817732" y="7"/>
                </a:moveTo>
                <a:cubicBezTo>
                  <a:pt x="3641238" y="-1325"/>
                  <a:pt x="4452977" y="195497"/>
                  <a:pt x="5184420" y="573855"/>
                </a:cubicBezTo>
                <a:lnTo>
                  <a:pt x="4098666" y="2892621"/>
                </a:lnTo>
                <a:cubicBezTo>
                  <a:pt x="3707142" y="2669295"/>
                  <a:pt x="3263790" y="2552815"/>
                  <a:pt x="2813057" y="2554857"/>
                </a:cubicBezTo>
                <a:cubicBezTo>
                  <a:pt x="2779164" y="2554857"/>
                  <a:pt x="2745271" y="2560701"/>
                  <a:pt x="2711377" y="2560701"/>
                </a:cubicBezTo>
                <a:cubicBezTo>
                  <a:pt x="2104313" y="2587133"/>
                  <a:pt x="1525870" y="2826173"/>
                  <a:pt x="1077243" y="3236000"/>
                </a:cubicBezTo>
                <a:cubicBezTo>
                  <a:pt x="879232" y="3416887"/>
                  <a:pt x="715745" y="3621449"/>
                  <a:pt x="587157" y="3841410"/>
                </a:cubicBezTo>
                <a:lnTo>
                  <a:pt x="540246" y="3931583"/>
                </a:lnTo>
                <a:lnTo>
                  <a:pt x="0" y="3931583"/>
                </a:lnTo>
                <a:lnTo>
                  <a:pt x="0" y="843188"/>
                </a:lnTo>
                <a:lnTo>
                  <a:pt x="175496" y="732727"/>
                </a:lnTo>
                <a:cubicBezTo>
                  <a:pt x="901678" y="296363"/>
                  <a:pt x="1728821" y="44469"/>
                  <a:pt x="2583985" y="5851"/>
                </a:cubicBezTo>
                <a:cubicBezTo>
                  <a:pt x="2664628" y="7"/>
                  <a:pt x="2741765" y="7"/>
                  <a:pt x="2817732" y="7"/>
                </a:cubicBezTo>
                <a:close/>
              </a:path>
            </a:pathLst>
          </a:custGeom>
          <a:solidFill>
            <a:schemeClr val="bg1">
              <a:alpha val="7000"/>
            </a:schemeClr>
          </a:solidFill>
          <a:ln w="104905" cap="flat">
            <a:noFill/>
            <a:prstDash val="solid"/>
            <a:miter/>
          </a:ln>
        </p:spPr>
        <p:txBody>
          <a:bodyPr wrap="square" rtlCol="0" anchor="ctr">
            <a:noAutofit/>
          </a:bodyPr>
          <a:lstStyle/>
          <a:p>
            <a:endParaRPr lang="en-GB"/>
          </a:p>
        </p:txBody>
      </p:sp>
      <p:sp>
        <p:nvSpPr>
          <p:cNvPr id="40" name="Freeform: Shape 39">
            <a:extLst>
              <a:ext uri="{FF2B5EF4-FFF2-40B4-BE49-F238E27FC236}">
                <a16:creationId xmlns:a16="http://schemas.microsoft.com/office/drawing/2014/main" id="{59A04942-3591-46AF-993C-B874C54D9CA1}"/>
              </a:ext>
            </a:extLst>
          </p:cNvPr>
          <p:cNvSpPr/>
          <p:nvPr/>
        </p:nvSpPr>
        <p:spPr>
          <a:xfrm>
            <a:off x="11382375" y="5150644"/>
            <a:ext cx="809626" cy="1707357"/>
          </a:xfrm>
          <a:custGeom>
            <a:avLst/>
            <a:gdLst>
              <a:gd name="connsiteX0" fmla="*/ 991753 w 991753"/>
              <a:gd name="connsiteY0" fmla="*/ 0 h 1575433"/>
              <a:gd name="connsiteX1" fmla="*/ 991753 w 991753"/>
              <a:gd name="connsiteY1" fmla="*/ 1575433 h 1575433"/>
              <a:gd name="connsiteX2" fmla="*/ 0 w 991753"/>
              <a:gd name="connsiteY2" fmla="*/ 1575433 h 1575433"/>
              <a:gd name="connsiteX3" fmla="*/ 24951 w 991753"/>
              <a:gd name="connsiteY3" fmla="*/ 1508300 h 1575433"/>
              <a:gd name="connsiteX4" fmla="*/ 816935 w 991753"/>
              <a:gd name="connsiteY4" fmla="*/ 198421 h 157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753" h="1575433">
                <a:moveTo>
                  <a:pt x="991753" y="0"/>
                </a:moveTo>
                <a:lnTo>
                  <a:pt x="991753" y="1575433"/>
                </a:lnTo>
                <a:lnTo>
                  <a:pt x="0" y="1575433"/>
                </a:lnTo>
                <a:lnTo>
                  <a:pt x="24951" y="1508300"/>
                </a:lnTo>
                <a:cubicBezTo>
                  <a:pt x="206699" y="1050609"/>
                  <a:pt x="474145" y="611976"/>
                  <a:pt x="816935" y="19842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p>
            <a:fld id="{21F79131-C817-4EAF-B3BC-6511779B5E04}" type="slidenum">
              <a:rPr lang="en-GB" smtClean="0"/>
              <a:pPr/>
              <a:t>‹#›</a:t>
            </a:fld>
            <a:endParaRPr lang="en-GB" dirty="0"/>
          </a:p>
        </p:txBody>
      </p:sp>
      <p:sp>
        <p:nvSpPr>
          <p:cNvPr id="17" name="Title 1">
            <a:extLst>
              <a:ext uri="{FF2B5EF4-FFF2-40B4-BE49-F238E27FC236}">
                <a16:creationId xmlns:a16="http://schemas.microsoft.com/office/drawing/2014/main" id="{59828AE2-6B91-4627-983D-4ED1B5013301}"/>
              </a:ext>
            </a:extLst>
          </p:cNvPr>
          <p:cNvSpPr>
            <a:spLocks noGrp="1"/>
          </p:cNvSpPr>
          <p:nvPr>
            <p:ph type="title" hasCustomPrompt="1"/>
          </p:nvPr>
        </p:nvSpPr>
        <p:spPr>
          <a:xfrm>
            <a:off x="186692" y="124621"/>
            <a:ext cx="11273788" cy="484980"/>
          </a:xfrm>
        </p:spPr>
        <p:txBody>
          <a:bodyPr/>
          <a:lstStyle/>
          <a:p>
            <a:r>
              <a:rPr lang="en-US" dirty="0"/>
              <a:t>Your main outtake goes here</a:t>
            </a:r>
            <a:endParaRPr lang="en-GB" dirty="0"/>
          </a:p>
        </p:txBody>
      </p:sp>
      <p:sp>
        <p:nvSpPr>
          <p:cNvPr id="18" name="Text Placeholder 2">
            <a:extLst>
              <a:ext uri="{FF2B5EF4-FFF2-40B4-BE49-F238E27FC236}">
                <a16:creationId xmlns:a16="http://schemas.microsoft.com/office/drawing/2014/main" id="{B411C62B-EF21-4F1D-B1BD-309A69AC6CAB}"/>
              </a:ext>
            </a:extLst>
          </p:cNvPr>
          <p:cNvSpPr>
            <a:spLocks noGrp="1"/>
          </p:cNvSpPr>
          <p:nvPr>
            <p:ph type="body" sz="quarter" idx="13" hasCustomPrompt="1"/>
          </p:nvPr>
        </p:nvSpPr>
        <p:spPr>
          <a:xfrm>
            <a:off x="1143794" y="2516188"/>
            <a:ext cx="2256631" cy="1257300"/>
          </a:xfrm>
        </p:spPr>
        <p:txBody>
          <a:bodyPr anchor="t"/>
          <a:lstStyle>
            <a:lvl1pPr>
              <a:defRPr sz="14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
            <a:extLst>
              <a:ext uri="{FF2B5EF4-FFF2-40B4-BE49-F238E27FC236}">
                <a16:creationId xmlns:a16="http://schemas.microsoft.com/office/drawing/2014/main" id="{1B916557-AE99-4129-8F4A-343D17AB6600}"/>
              </a:ext>
            </a:extLst>
          </p:cNvPr>
          <p:cNvSpPr>
            <a:spLocks noGrp="1"/>
          </p:cNvSpPr>
          <p:nvPr>
            <p:ph type="body" sz="quarter" idx="16" hasCustomPrompt="1"/>
          </p:nvPr>
        </p:nvSpPr>
        <p:spPr>
          <a:xfrm>
            <a:off x="4786154" y="2516188"/>
            <a:ext cx="2256631" cy="1257300"/>
          </a:xfrm>
        </p:spPr>
        <p:txBody>
          <a:bodyPr anchor="t"/>
          <a:lstStyle>
            <a:lvl1pPr>
              <a:defRPr sz="14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4" name="Text Placeholder 2">
            <a:extLst>
              <a:ext uri="{FF2B5EF4-FFF2-40B4-BE49-F238E27FC236}">
                <a16:creationId xmlns:a16="http://schemas.microsoft.com/office/drawing/2014/main" id="{D9521230-040E-469B-925E-276B6B671186}"/>
              </a:ext>
            </a:extLst>
          </p:cNvPr>
          <p:cNvSpPr>
            <a:spLocks noGrp="1"/>
          </p:cNvSpPr>
          <p:nvPr>
            <p:ph type="body" sz="quarter" idx="18" hasCustomPrompt="1"/>
          </p:nvPr>
        </p:nvSpPr>
        <p:spPr>
          <a:xfrm>
            <a:off x="8428514" y="2516188"/>
            <a:ext cx="2256631" cy="1257300"/>
          </a:xfrm>
        </p:spPr>
        <p:txBody>
          <a:bodyPr anchor="t"/>
          <a:lstStyle>
            <a:lvl1pPr>
              <a:defRPr sz="14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
            <a:extLst>
              <a:ext uri="{FF2B5EF4-FFF2-40B4-BE49-F238E27FC236}">
                <a16:creationId xmlns:a16="http://schemas.microsoft.com/office/drawing/2014/main" id="{550468C7-802B-4EC7-8A1D-977CB5EADA9A}"/>
              </a:ext>
            </a:extLst>
          </p:cNvPr>
          <p:cNvSpPr>
            <a:spLocks noGrp="1"/>
          </p:cNvSpPr>
          <p:nvPr>
            <p:ph type="body" sz="quarter" idx="20" hasCustomPrompt="1"/>
          </p:nvPr>
        </p:nvSpPr>
        <p:spPr>
          <a:xfrm>
            <a:off x="1143794" y="4354513"/>
            <a:ext cx="2256631" cy="1257300"/>
          </a:xfrm>
        </p:spPr>
        <p:txBody>
          <a:bodyPr anchor="t"/>
          <a:lstStyle>
            <a:lvl1pPr>
              <a:defRPr sz="14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8" name="Text Placeholder 2">
            <a:extLst>
              <a:ext uri="{FF2B5EF4-FFF2-40B4-BE49-F238E27FC236}">
                <a16:creationId xmlns:a16="http://schemas.microsoft.com/office/drawing/2014/main" id="{6031A51F-9CF6-45B5-8DC0-912D85568622}"/>
              </a:ext>
            </a:extLst>
          </p:cNvPr>
          <p:cNvSpPr>
            <a:spLocks noGrp="1"/>
          </p:cNvSpPr>
          <p:nvPr>
            <p:ph type="body" sz="quarter" idx="22" hasCustomPrompt="1"/>
          </p:nvPr>
        </p:nvSpPr>
        <p:spPr>
          <a:xfrm>
            <a:off x="4786154" y="4354513"/>
            <a:ext cx="2256631" cy="1257300"/>
          </a:xfrm>
        </p:spPr>
        <p:txBody>
          <a:bodyPr anchor="t"/>
          <a:lstStyle>
            <a:lvl1pPr>
              <a:defRPr sz="14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0" name="Text Placeholder 2">
            <a:extLst>
              <a:ext uri="{FF2B5EF4-FFF2-40B4-BE49-F238E27FC236}">
                <a16:creationId xmlns:a16="http://schemas.microsoft.com/office/drawing/2014/main" id="{EF0E6698-C95A-4C48-B150-E9CE26BDFD95}"/>
              </a:ext>
            </a:extLst>
          </p:cNvPr>
          <p:cNvSpPr>
            <a:spLocks noGrp="1"/>
          </p:cNvSpPr>
          <p:nvPr>
            <p:ph type="body" sz="quarter" idx="24" hasCustomPrompt="1"/>
          </p:nvPr>
        </p:nvSpPr>
        <p:spPr>
          <a:xfrm>
            <a:off x="8428514" y="4354513"/>
            <a:ext cx="2256631" cy="1257300"/>
          </a:xfrm>
        </p:spPr>
        <p:txBody>
          <a:bodyPr anchor="t"/>
          <a:lstStyle>
            <a:lvl1pPr>
              <a:defRPr sz="14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3" name="Text Placeholder 19">
            <a:extLst>
              <a:ext uri="{FF2B5EF4-FFF2-40B4-BE49-F238E27FC236}">
                <a16:creationId xmlns:a16="http://schemas.microsoft.com/office/drawing/2014/main" id="{97C836BA-6335-478D-9737-E600A83AF3EC}"/>
              </a:ext>
            </a:extLst>
          </p:cNvPr>
          <p:cNvSpPr>
            <a:spLocks noGrp="1"/>
          </p:cNvSpPr>
          <p:nvPr>
            <p:ph type="body" sz="quarter" idx="31"/>
          </p:nvPr>
        </p:nvSpPr>
        <p:spPr>
          <a:xfrm>
            <a:off x="1143793" y="2026761"/>
            <a:ext cx="2256631" cy="489427"/>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tx1"/>
          </a:solidFill>
        </p:spPr>
        <p:txBody>
          <a:bodyPr wrap="square" anchor="ctr">
            <a:noAutofit/>
          </a:bodyPr>
          <a:lstStyle>
            <a:lvl1pPr>
              <a:defRPr sz="1400" b="1">
                <a:solidFill>
                  <a:schemeClr val="accent3"/>
                </a:solidFill>
                <a:latin typeface="+mn-lt"/>
              </a:defRPr>
            </a:lvl1pPr>
            <a:lvl2pPr>
              <a:buClr>
                <a:schemeClr val="accent3"/>
              </a:buClr>
              <a:defRPr sz="1400" b="1">
                <a:solidFill>
                  <a:schemeClr val="accent3"/>
                </a:solidFill>
                <a:latin typeface="+mj-lt"/>
              </a:defRPr>
            </a:lvl2pPr>
            <a:lvl3pPr>
              <a:buClr>
                <a:schemeClr val="accent3"/>
              </a:buClr>
              <a:defRPr sz="1200" b="1">
                <a:solidFill>
                  <a:schemeClr val="accent3"/>
                </a:solidFill>
                <a:latin typeface="+mj-lt"/>
              </a:defRPr>
            </a:lvl3pPr>
            <a:lvl4pPr>
              <a:buClr>
                <a:schemeClr val="accent3"/>
              </a:buClr>
              <a:defRPr sz="1100" b="1">
                <a:solidFill>
                  <a:schemeClr val="accent3"/>
                </a:solidFill>
                <a:latin typeface="+mj-lt"/>
              </a:defRPr>
            </a:lvl4pPr>
            <a:lvl5pPr>
              <a:buClr>
                <a:schemeClr val="accent3"/>
              </a:buClr>
              <a:defRPr sz="1050" b="1">
                <a:solidFill>
                  <a:schemeClr val="accent3"/>
                </a:solidFill>
                <a:latin typeface="+mj-lt"/>
              </a:defRPr>
            </a:lvl5pPr>
          </a:lstStyle>
          <a:p>
            <a:pPr lvl="0"/>
            <a:endParaRPr lang="en-GB" dirty="0"/>
          </a:p>
        </p:txBody>
      </p:sp>
      <p:sp>
        <p:nvSpPr>
          <p:cNvPr id="25" name="Text Placeholder 20">
            <a:extLst>
              <a:ext uri="{FF2B5EF4-FFF2-40B4-BE49-F238E27FC236}">
                <a16:creationId xmlns:a16="http://schemas.microsoft.com/office/drawing/2014/main" id="{81018AA8-63F4-4419-9A9A-4BCC6BAAC9C2}"/>
              </a:ext>
            </a:extLst>
          </p:cNvPr>
          <p:cNvSpPr>
            <a:spLocks noGrp="1"/>
          </p:cNvSpPr>
          <p:nvPr>
            <p:ph type="body" sz="quarter" idx="32"/>
          </p:nvPr>
        </p:nvSpPr>
        <p:spPr>
          <a:xfrm>
            <a:off x="4786153" y="2026761"/>
            <a:ext cx="2256631" cy="489427"/>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tx1"/>
          </a:solidFill>
        </p:spPr>
        <p:txBody>
          <a:bodyPr wrap="square" anchor="ctr">
            <a:noAutofit/>
          </a:bodyPr>
          <a:lstStyle>
            <a:lvl1pPr>
              <a:defRPr sz="1400" b="1">
                <a:solidFill>
                  <a:schemeClr val="accent3"/>
                </a:solidFill>
                <a:latin typeface="+mn-lt"/>
              </a:defRPr>
            </a:lvl1pPr>
            <a:lvl2pPr>
              <a:buClr>
                <a:schemeClr val="accent3"/>
              </a:buClr>
              <a:defRPr sz="1400" b="1">
                <a:solidFill>
                  <a:schemeClr val="accent3"/>
                </a:solidFill>
                <a:latin typeface="+mj-lt"/>
              </a:defRPr>
            </a:lvl2pPr>
            <a:lvl3pPr>
              <a:buClr>
                <a:schemeClr val="accent3"/>
              </a:buClr>
              <a:defRPr sz="1200" b="1">
                <a:solidFill>
                  <a:schemeClr val="accent3"/>
                </a:solidFill>
                <a:latin typeface="+mj-lt"/>
              </a:defRPr>
            </a:lvl3pPr>
            <a:lvl4pPr>
              <a:buClr>
                <a:schemeClr val="accent3"/>
              </a:buClr>
              <a:defRPr sz="1100" b="1">
                <a:solidFill>
                  <a:schemeClr val="accent3"/>
                </a:solidFill>
                <a:latin typeface="+mj-lt"/>
              </a:defRPr>
            </a:lvl4pPr>
            <a:lvl5pPr>
              <a:buClr>
                <a:schemeClr val="accent3"/>
              </a:buClr>
              <a:defRPr sz="1050" b="1">
                <a:solidFill>
                  <a:schemeClr val="accent3"/>
                </a:solidFill>
                <a:latin typeface="+mj-lt"/>
              </a:defRPr>
            </a:lvl5pPr>
          </a:lstStyle>
          <a:p>
            <a:pPr lvl="0"/>
            <a:endParaRPr lang="en-GB" dirty="0"/>
          </a:p>
        </p:txBody>
      </p:sp>
      <p:sp>
        <p:nvSpPr>
          <p:cNvPr id="27" name="Text Placeholder 22">
            <a:extLst>
              <a:ext uri="{FF2B5EF4-FFF2-40B4-BE49-F238E27FC236}">
                <a16:creationId xmlns:a16="http://schemas.microsoft.com/office/drawing/2014/main" id="{7A762D2A-431F-4D1D-B31F-BDA3B67144CC}"/>
              </a:ext>
            </a:extLst>
          </p:cNvPr>
          <p:cNvSpPr>
            <a:spLocks noGrp="1"/>
          </p:cNvSpPr>
          <p:nvPr>
            <p:ph type="body" sz="quarter" idx="33"/>
          </p:nvPr>
        </p:nvSpPr>
        <p:spPr>
          <a:xfrm>
            <a:off x="8428513" y="2026761"/>
            <a:ext cx="2256631" cy="489427"/>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tx1"/>
          </a:solidFill>
        </p:spPr>
        <p:txBody>
          <a:bodyPr wrap="square" anchor="ctr">
            <a:noAutofit/>
          </a:bodyPr>
          <a:lstStyle>
            <a:lvl1pPr>
              <a:defRPr sz="1400" b="1">
                <a:solidFill>
                  <a:schemeClr val="accent3"/>
                </a:solidFill>
                <a:latin typeface="+mn-lt"/>
              </a:defRPr>
            </a:lvl1pPr>
            <a:lvl2pPr>
              <a:buClr>
                <a:schemeClr val="accent3"/>
              </a:buClr>
              <a:defRPr sz="1400" b="1">
                <a:solidFill>
                  <a:schemeClr val="accent3"/>
                </a:solidFill>
                <a:latin typeface="+mj-lt"/>
              </a:defRPr>
            </a:lvl2pPr>
            <a:lvl3pPr>
              <a:buClr>
                <a:schemeClr val="accent3"/>
              </a:buClr>
              <a:defRPr sz="1200" b="1">
                <a:solidFill>
                  <a:schemeClr val="accent3"/>
                </a:solidFill>
                <a:latin typeface="+mj-lt"/>
              </a:defRPr>
            </a:lvl3pPr>
            <a:lvl4pPr>
              <a:buClr>
                <a:schemeClr val="accent3"/>
              </a:buClr>
              <a:defRPr sz="1100" b="1">
                <a:solidFill>
                  <a:schemeClr val="accent3"/>
                </a:solidFill>
                <a:latin typeface="+mj-lt"/>
              </a:defRPr>
            </a:lvl4pPr>
            <a:lvl5pPr>
              <a:buClr>
                <a:schemeClr val="accent3"/>
              </a:buClr>
              <a:defRPr sz="1050" b="1">
                <a:solidFill>
                  <a:schemeClr val="accent3"/>
                </a:solidFill>
                <a:latin typeface="+mj-lt"/>
              </a:defRPr>
            </a:lvl5pPr>
          </a:lstStyle>
          <a:p>
            <a:pPr lvl="0"/>
            <a:endParaRPr lang="en-GB" dirty="0"/>
          </a:p>
        </p:txBody>
      </p:sp>
      <p:sp>
        <p:nvSpPr>
          <p:cNvPr id="32" name="Text Placeholder 19">
            <a:extLst>
              <a:ext uri="{FF2B5EF4-FFF2-40B4-BE49-F238E27FC236}">
                <a16:creationId xmlns:a16="http://schemas.microsoft.com/office/drawing/2014/main" id="{167E784F-D279-419D-9555-ED7BF43DEAAB}"/>
              </a:ext>
            </a:extLst>
          </p:cNvPr>
          <p:cNvSpPr>
            <a:spLocks noGrp="1"/>
          </p:cNvSpPr>
          <p:nvPr>
            <p:ph type="body" sz="quarter" idx="34"/>
          </p:nvPr>
        </p:nvSpPr>
        <p:spPr>
          <a:xfrm>
            <a:off x="1143793" y="3865086"/>
            <a:ext cx="2256631" cy="489427"/>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tx1"/>
          </a:solidFill>
        </p:spPr>
        <p:txBody>
          <a:bodyPr wrap="square" anchor="ctr">
            <a:noAutofit/>
          </a:bodyPr>
          <a:lstStyle>
            <a:lvl1pPr>
              <a:defRPr sz="1400" b="1">
                <a:solidFill>
                  <a:schemeClr val="accent3"/>
                </a:solidFill>
                <a:latin typeface="+mn-lt"/>
              </a:defRPr>
            </a:lvl1pPr>
            <a:lvl2pPr>
              <a:buClr>
                <a:schemeClr val="accent3"/>
              </a:buClr>
              <a:defRPr sz="1400" b="1">
                <a:solidFill>
                  <a:schemeClr val="accent3"/>
                </a:solidFill>
                <a:latin typeface="+mj-lt"/>
              </a:defRPr>
            </a:lvl2pPr>
            <a:lvl3pPr>
              <a:buClr>
                <a:schemeClr val="accent3"/>
              </a:buClr>
              <a:defRPr sz="1200" b="1">
                <a:solidFill>
                  <a:schemeClr val="accent3"/>
                </a:solidFill>
                <a:latin typeface="+mj-lt"/>
              </a:defRPr>
            </a:lvl3pPr>
            <a:lvl4pPr>
              <a:buClr>
                <a:schemeClr val="accent3"/>
              </a:buClr>
              <a:defRPr sz="1100" b="1">
                <a:solidFill>
                  <a:schemeClr val="accent3"/>
                </a:solidFill>
                <a:latin typeface="+mj-lt"/>
              </a:defRPr>
            </a:lvl4pPr>
            <a:lvl5pPr>
              <a:buClr>
                <a:schemeClr val="accent3"/>
              </a:buClr>
              <a:defRPr sz="1050" b="1">
                <a:solidFill>
                  <a:schemeClr val="accent3"/>
                </a:solidFill>
                <a:latin typeface="+mj-lt"/>
              </a:defRPr>
            </a:lvl5pPr>
          </a:lstStyle>
          <a:p>
            <a:pPr lvl="0"/>
            <a:endParaRPr lang="en-GB" dirty="0"/>
          </a:p>
        </p:txBody>
      </p:sp>
      <p:sp>
        <p:nvSpPr>
          <p:cNvPr id="33" name="Text Placeholder 20">
            <a:extLst>
              <a:ext uri="{FF2B5EF4-FFF2-40B4-BE49-F238E27FC236}">
                <a16:creationId xmlns:a16="http://schemas.microsoft.com/office/drawing/2014/main" id="{639533A0-EC42-43EC-A9A9-D6A949105C6E}"/>
              </a:ext>
            </a:extLst>
          </p:cNvPr>
          <p:cNvSpPr>
            <a:spLocks noGrp="1"/>
          </p:cNvSpPr>
          <p:nvPr>
            <p:ph type="body" sz="quarter" idx="35"/>
          </p:nvPr>
        </p:nvSpPr>
        <p:spPr>
          <a:xfrm>
            <a:off x="4786153" y="3865086"/>
            <a:ext cx="2256631" cy="489427"/>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tx1"/>
          </a:solidFill>
        </p:spPr>
        <p:txBody>
          <a:bodyPr wrap="square" anchor="ctr">
            <a:noAutofit/>
          </a:bodyPr>
          <a:lstStyle>
            <a:lvl1pPr>
              <a:defRPr sz="1400" b="1">
                <a:solidFill>
                  <a:schemeClr val="accent3"/>
                </a:solidFill>
                <a:latin typeface="+mn-lt"/>
              </a:defRPr>
            </a:lvl1pPr>
            <a:lvl2pPr>
              <a:buClr>
                <a:schemeClr val="accent3"/>
              </a:buClr>
              <a:defRPr sz="1400" b="1">
                <a:solidFill>
                  <a:schemeClr val="accent3"/>
                </a:solidFill>
                <a:latin typeface="+mj-lt"/>
              </a:defRPr>
            </a:lvl2pPr>
            <a:lvl3pPr>
              <a:buClr>
                <a:schemeClr val="accent3"/>
              </a:buClr>
              <a:defRPr sz="1200" b="1">
                <a:solidFill>
                  <a:schemeClr val="accent3"/>
                </a:solidFill>
                <a:latin typeface="+mj-lt"/>
              </a:defRPr>
            </a:lvl3pPr>
            <a:lvl4pPr>
              <a:buClr>
                <a:schemeClr val="accent3"/>
              </a:buClr>
              <a:defRPr sz="1100" b="1">
                <a:solidFill>
                  <a:schemeClr val="accent3"/>
                </a:solidFill>
                <a:latin typeface="+mj-lt"/>
              </a:defRPr>
            </a:lvl4pPr>
            <a:lvl5pPr>
              <a:buClr>
                <a:schemeClr val="accent3"/>
              </a:buClr>
              <a:defRPr sz="1050" b="1">
                <a:solidFill>
                  <a:schemeClr val="accent3"/>
                </a:solidFill>
                <a:latin typeface="+mj-lt"/>
              </a:defRPr>
            </a:lvl5pPr>
          </a:lstStyle>
          <a:p>
            <a:pPr lvl="0"/>
            <a:endParaRPr lang="en-GB" dirty="0"/>
          </a:p>
        </p:txBody>
      </p:sp>
      <p:sp>
        <p:nvSpPr>
          <p:cNvPr id="42" name="Text Placeholder 22">
            <a:extLst>
              <a:ext uri="{FF2B5EF4-FFF2-40B4-BE49-F238E27FC236}">
                <a16:creationId xmlns:a16="http://schemas.microsoft.com/office/drawing/2014/main" id="{DE527EAA-A509-4CF0-AA50-31E4D9781E5F}"/>
              </a:ext>
            </a:extLst>
          </p:cNvPr>
          <p:cNvSpPr>
            <a:spLocks noGrp="1"/>
          </p:cNvSpPr>
          <p:nvPr>
            <p:ph type="body" sz="quarter" idx="36"/>
          </p:nvPr>
        </p:nvSpPr>
        <p:spPr>
          <a:xfrm>
            <a:off x="8428513" y="3865086"/>
            <a:ext cx="2256631" cy="489427"/>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tx1"/>
          </a:solidFill>
        </p:spPr>
        <p:txBody>
          <a:bodyPr wrap="square" anchor="ctr">
            <a:noAutofit/>
          </a:bodyPr>
          <a:lstStyle>
            <a:lvl1pPr>
              <a:defRPr sz="1400" b="1">
                <a:solidFill>
                  <a:schemeClr val="accent3"/>
                </a:solidFill>
                <a:latin typeface="+mn-lt"/>
              </a:defRPr>
            </a:lvl1pPr>
            <a:lvl2pPr>
              <a:buClr>
                <a:schemeClr val="accent3"/>
              </a:buClr>
              <a:defRPr sz="1400" b="1">
                <a:solidFill>
                  <a:schemeClr val="accent3"/>
                </a:solidFill>
                <a:latin typeface="+mj-lt"/>
              </a:defRPr>
            </a:lvl2pPr>
            <a:lvl3pPr>
              <a:buClr>
                <a:schemeClr val="accent3"/>
              </a:buClr>
              <a:defRPr sz="1200" b="1">
                <a:solidFill>
                  <a:schemeClr val="accent3"/>
                </a:solidFill>
                <a:latin typeface="+mj-lt"/>
              </a:defRPr>
            </a:lvl3pPr>
            <a:lvl4pPr>
              <a:buClr>
                <a:schemeClr val="accent3"/>
              </a:buClr>
              <a:defRPr sz="1100" b="1">
                <a:solidFill>
                  <a:schemeClr val="accent3"/>
                </a:solidFill>
                <a:latin typeface="+mj-lt"/>
              </a:defRPr>
            </a:lvl4pPr>
            <a:lvl5pPr>
              <a:buClr>
                <a:schemeClr val="accent3"/>
              </a:buClr>
              <a:defRPr sz="1050" b="1">
                <a:solidFill>
                  <a:schemeClr val="accent3"/>
                </a:solidFill>
                <a:latin typeface="+mj-lt"/>
              </a:defRPr>
            </a:lvl5pPr>
          </a:lstStyle>
          <a:p>
            <a:pPr lvl="0"/>
            <a:endParaRPr lang="en-GB" dirty="0"/>
          </a:p>
        </p:txBody>
      </p:sp>
      <p:pic>
        <p:nvPicPr>
          <p:cNvPr id="41" name="Picture 40" descr="A picture containing drawing&#10;&#10;Description automatically generated">
            <a:extLst>
              <a:ext uri="{FF2B5EF4-FFF2-40B4-BE49-F238E27FC236}">
                <a16:creationId xmlns:a16="http://schemas.microsoft.com/office/drawing/2014/main" id="{7A6FBC37-AD1E-4751-BEA7-117C523E43FF}"/>
              </a:ext>
            </a:extLst>
          </p:cNvPr>
          <p:cNvPicPr>
            <a:picLocks/>
          </p:cNvPicPr>
          <p:nvPr/>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
        <p:nvSpPr>
          <p:cNvPr id="21" name="Text Placeholder 8">
            <a:extLst>
              <a:ext uri="{FF2B5EF4-FFF2-40B4-BE49-F238E27FC236}">
                <a16:creationId xmlns:a16="http://schemas.microsoft.com/office/drawing/2014/main" id="{6C94E4CA-383B-46BB-9837-BCDFB2AD4301}"/>
              </a:ext>
            </a:extLst>
          </p:cNvPr>
          <p:cNvSpPr>
            <a:spLocks noGrp="1"/>
          </p:cNvSpPr>
          <p:nvPr>
            <p:ph type="body" sz="quarter" idx="14" hasCustomPrompt="1"/>
          </p:nvPr>
        </p:nvSpPr>
        <p:spPr>
          <a:xfrm>
            <a:off x="192087" y="611978"/>
            <a:ext cx="5018088" cy="785816"/>
          </a:xfrm>
        </p:spPr>
        <p:txBody>
          <a:bodyPr/>
          <a:lstStyle>
            <a:lvl1pPr>
              <a:defRPr sz="1800" b="1">
                <a:solidFill>
                  <a:schemeClr val="tx2"/>
                </a:solidFill>
                <a:latin typeface="+mn-lt"/>
              </a:defRPr>
            </a:lvl1pPr>
            <a:lvl2pPr>
              <a:buClr>
                <a:schemeClr val="tx1"/>
              </a:buClr>
              <a:defRPr sz="1800" b="0">
                <a:solidFill>
                  <a:schemeClr val="tx2"/>
                </a:solidFill>
                <a:latin typeface="+mn-lt"/>
              </a:defRPr>
            </a:lvl2pPr>
            <a:lvl3pPr>
              <a:buClr>
                <a:schemeClr val="tx1"/>
              </a:buClr>
              <a:defRPr sz="1600" b="0">
                <a:solidFill>
                  <a:schemeClr val="tx2"/>
                </a:solidFill>
                <a:latin typeface="+mn-lt"/>
              </a:defRPr>
            </a:lvl3pPr>
            <a:lvl4pPr>
              <a:buClr>
                <a:schemeClr val="tx1"/>
              </a:buClr>
              <a:defRPr sz="1400" b="0">
                <a:solidFill>
                  <a:schemeClr val="tx2"/>
                </a:solidFill>
                <a:latin typeface="+mn-lt"/>
              </a:defRPr>
            </a:lvl4pPr>
            <a:lvl5pPr>
              <a:buClr>
                <a:schemeClr val="tx1"/>
              </a:buCl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38042371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Ten Point Teal 2">
    <p:bg>
      <p:bgPr>
        <a:solidFill>
          <a:schemeClr val="accent2"/>
        </a:solidFill>
        <a:effectLst/>
      </p:bgPr>
    </p:bg>
    <p:spTree>
      <p:nvGrpSpPr>
        <p:cNvPr id="1" name=""/>
        <p:cNvGrpSpPr/>
        <p:nvPr/>
      </p:nvGrpSpPr>
      <p:grpSpPr>
        <a:xfrm>
          <a:off x="0" y="0"/>
          <a:ext cx="0" cy="0"/>
          <a:chOff x="0" y="0"/>
          <a:chExt cx="0" cy="0"/>
        </a:xfrm>
      </p:grpSpPr>
      <p:sp>
        <p:nvSpPr>
          <p:cNvPr id="56" name="Freeform: Shape 55">
            <a:extLst>
              <a:ext uri="{FF2B5EF4-FFF2-40B4-BE49-F238E27FC236}">
                <a16:creationId xmlns:a16="http://schemas.microsoft.com/office/drawing/2014/main" id="{25DC995B-1E69-4806-B113-299E14C8DC50}"/>
              </a:ext>
            </a:extLst>
          </p:cNvPr>
          <p:cNvSpPr/>
          <p:nvPr/>
        </p:nvSpPr>
        <p:spPr>
          <a:xfrm>
            <a:off x="1" y="2926416"/>
            <a:ext cx="5184420" cy="3931583"/>
          </a:xfrm>
          <a:custGeom>
            <a:avLst/>
            <a:gdLst>
              <a:gd name="connsiteX0" fmla="*/ 2817732 w 5184420"/>
              <a:gd name="connsiteY0" fmla="*/ 7 h 3931583"/>
              <a:gd name="connsiteX1" fmla="*/ 5184420 w 5184420"/>
              <a:gd name="connsiteY1" fmla="*/ 573855 h 3931583"/>
              <a:gd name="connsiteX2" fmla="*/ 4098666 w 5184420"/>
              <a:gd name="connsiteY2" fmla="*/ 2892621 h 3931583"/>
              <a:gd name="connsiteX3" fmla="*/ 2813057 w 5184420"/>
              <a:gd name="connsiteY3" fmla="*/ 2554857 h 3931583"/>
              <a:gd name="connsiteX4" fmla="*/ 2711377 w 5184420"/>
              <a:gd name="connsiteY4" fmla="*/ 2560701 h 3931583"/>
              <a:gd name="connsiteX5" fmla="*/ 1077243 w 5184420"/>
              <a:gd name="connsiteY5" fmla="*/ 3236000 h 3931583"/>
              <a:gd name="connsiteX6" fmla="*/ 587157 w 5184420"/>
              <a:gd name="connsiteY6" fmla="*/ 3841410 h 3931583"/>
              <a:gd name="connsiteX7" fmla="*/ 540246 w 5184420"/>
              <a:gd name="connsiteY7" fmla="*/ 3931583 h 3931583"/>
              <a:gd name="connsiteX8" fmla="*/ 0 w 5184420"/>
              <a:gd name="connsiteY8" fmla="*/ 3931583 h 3931583"/>
              <a:gd name="connsiteX9" fmla="*/ 0 w 5184420"/>
              <a:gd name="connsiteY9" fmla="*/ 843188 h 3931583"/>
              <a:gd name="connsiteX10" fmla="*/ 175496 w 5184420"/>
              <a:gd name="connsiteY10" fmla="*/ 732727 h 3931583"/>
              <a:gd name="connsiteX11" fmla="*/ 2583985 w 5184420"/>
              <a:gd name="connsiteY11" fmla="*/ 5851 h 3931583"/>
              <a:gd name="connsiteX12" fmla="*/ 2817732 w 5184420"/>
              <a:gd name="connsiteY12" fmla="*/ 7 h 3931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3">
                <a:moveTo>
                  <a:pt x="2817732" y="7"/>
                </a:moveTo>
                <a:cubicBezTo>
                  <a:pt x="3641238" y="-1325"/>
                  <a:pt x="4452977" y="195497"/>
                  <a:pt x="5184420" y="573855"/>
                </a:cubicBezTo>
                <a:lnTo>
                  <a:pt x="4098666" y="2892621"/>
                </a:lnTo>
                <a:cubicBezTo>
                  <a:pt x="3707142" y="2669295"/>
                  <a:pt x="3263790" y="2552815"/>
                  <a:pt x="2813057" y="2554857"/>
                </a:cubicBezTo>
                <a:cubicBezTo>
                  <a:pt x="2779164" y="2554857"/>
                  <a:pt x="2745271" y="2560701"/>
                  <a:pt x="2711377" y="2560701"/>
                </a:cubicBezTo>
                <a:cubicBezTo>
                  <a:pt x="2104313" y="2587133"/>
                  <a:pt x="1525870" y="2826173"/>
                  <a:pt x="1077243" y="3236000"/>
                </a:cubicBezTo>
                <a:cubicBezTo>
                  <a:pt x="879232" y="3416887"/>
                  <a:pt x="715745" y="3621449"/>
                  <a:pt x="587157" y="3841410"/>
                </a:cubicBezTo>
                <a:lnTo>
                  <a:pt x="540246" y="3931583"/>
                </a:lnTo>
                <a:lnTo>
                  <a:pt x="0" y="3931583"/>
                </a:lnTo>
                <a:lnTo>
                  <a:pt x="0" y="843188"/>
                </a:lnTo>
                <a:lnTo>
                  <a:pt x="175496" y="732727"/>
                </a:lnTo>
                <a:cubicBezTo>
                  <a:pt x="901678" y="296363"/>
                  <a:pt x="1728821" y="44469"/>
                  <a:pt x="2583985" y="5851"/>
                </a:cubicBezTo>
                <a:cubicBezTo>
                  <a:pt x="2664628" y="7"/>
                  <a:pt x="2741765" y="7"/>
                  <a:pt x="2817732" y="7"/>
                </a:cubicBezTo>
                <a:close/>
              </a:path>
            </a:pathLst>
          </a:custGeom>
          <a:solidFill>
            <a:schemeClr val="bg1">
              <a:alpha val="7000"/>
            </a:schemeClr>
          </a:solidFill>
          <a:ln w="104905" cap="flat">
            <a:noFill/>
            <a:prstDash val="solid"/>
            <a:miter/>
          </a:ln>
        </p:spPr>
        <p:txBody>
          <a:bodyPr wrap="square" rtlCol="0" anchor="ctr">
            <a:noAutofit/>
          </a:bodyPr>
          <a:lstStyle/>
          <a:p>
            <a:endParaRPr lang="en-GB"/>
          </a:p>
        </p:txBody>
      </p:sp>
      <p:sp>
        <p:nvSpPr>
          <p:cNvPr id="40" name="Freeform: Shape 39">
            <a:extLst>
              <a:ext uri="{FF2B5EF4-FFF2-40B4-BE49-F238E27FC236}">
                <a16:creationId xmlns:a16="http://schemas.microsoft.com/office/drawing/2014/main" id="{59A04942-3591-46AF-993C-B874C54D9CA1}"/>
              </a:ext>
            </a:extLst>
          </p:cNvPr>
          <p:cNvSpPr/>
          <p:nvPr/>
        </p:nvSpPr>
        <p:spPr>
          <a:xfrm>
            <a:off x="11382375" y="5150644"/>
            <a:ext cx="809626" cy="1707357"/>
          </a:xfrm>
          <a:custGeom>
            <a:avLst/>
            <a:gdLst>
              <a:gd name="connsiteX0" fmla="*/ 991753 w 991753"/>
              <a:gd name="connsiteY0" fmla="*/ 0 h 1575433"/>
              <a:gd name="connsiteX1" fmla="*/ 991753 w 991753"/>
              <a:gd name="connsiteY1" fmla="*/ 1575433 h 1575433"/>
              <a:gd name="connsiteX2" fmla="*/ 0 w 991753"/>
              <a:gd name="connsiteY2" fmla="*/ 1575433 h 1575433"/>
              <a:gd name="connsiteX3" fmla="*/ 24951 w 991753"/>
              <a:gd name="connsiteY3" fmla="*/ 1508300 h 1575433"/>
              <a:gd name="connsiteX4" fmla="*/ 816935 w 991753"/>
              <a:gd name="connsiteY4" fmla="*/ 198421 h 157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753" h="1575433">
                <a:moveTo>
                  <a:pt x="991753" y="0"/>
                </a:moveTo>
                <a:lnTo>
                  <a:pt x="991753" y="1575433"/>
                </a:lnTo>
                <a:lnTo>
                  <a:pt x="0" y="1575433"/>
                </a:lnTo>
                <a:lnTo>
                  <a:pt x="24951" y="1508300"/>
                </a:lnTo>
                <a:cubicBezTo>
                  <a:pt x="206699" y="1050609"/>
                  <a:pt x="474145" y="611976"/>
                  <a:pt x="816935" y="19842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16" name="Text Placeholder 8">
            <a:extLst>
              <a:ext uri="{FF2B5EF4-FFF2-40B4-BE49-F238E27FC236}">
                <a16:creationId xmlns:a16="http://schemas.microsoft.com/office/drawing/2014/main" id="{7FB203D5-05F2-4327-9E37-F9BBBEBCE929}"/>
              </a:ext>
            </a:extLst>
          </p:cNvPr>
          <p:cNvSpPr>
            <a:spLocks noGrp="1"/>
          </p:cNvSpPr>
          <p:nvPr>
            <p:ph type="body" sz="quarter" idx="14" hasCustomPrompt="1"/>
          </p:nvPr>
        </p:nvSpPr>
        <p:spPr>
          <a:xfrm>
            <a:off x="192087" y="611978"/>
            <a:ext cx="5018088" cy="785816"/>
          </a:xfrm>
        </p:spPr>
        <p:txBody>
          <a:bodyPr/>
          <a:lstStyle>
            <a:lvl1pPr>
              <a:defRPr sz="1800" b="1">
                <a:solidFill>
                  <a:schemeClr val="tx2"/>
                </a:solidFill>
                <a:latin typeface="+mn-lt"/>
              </a:defRPr>
            </a:lvl1pPr>
            <a:lvl2pPr>
              <a:buClr>
                <a:schemeClr val="tx1"/>
              </a:buClr>
              <a:defRPr sz="1800" b="0">
                <a:solidFill>
                  <a:schemeClr val="tx2"/>
                </a:solidFill>
                <a:latin typeface="+mn-lt"/>
              </a:defRPr>
            </a:lvl2pPr>
            <a:lvl3pPr>
              <a:buClr>
                <a:schemeClr val="tx1"/>
              </a:buClr>
              <a:defRPr sz="1600" b="0">
                <a:solidFill>
                  <a:schemeClr val="tx2"/>
                </a:solidFill>
                <a:latin typeface="+mn-lt"/>
              </a:defRPr>
            </a:lvl3pPr>
            <a:lvl4pPr>
              <a:buClr>
                <a:schemeClr val="tx1"/>
              </a:buClr>
              <a:defRPr sz="1400" b="0">
                <a:solidFill>
                  <a:schemeClr val="tx2"/>
                </a:solidFill>
                <a:latin typeface="+mn-lt"/>
              </a:defRPr>
            </a:lvl4pPr>
            <a:lvl5pPr>
              <a:buClr>
                <a:schemeClr val="tx1"/>
              </a:buCl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p>
            <a:fld id="{21F79131-C817-4EAF-B3BC-6511779B5E04}" type="slidenum">
              <a:rPr lang="en-GB" smtClean="0"/>
              <a:pPr/>
              <a:t>‹#›</a:t>
            </a:fld>
            <a:endParaRPr lang="en-GB" dirty="0"/>
          </a:p>
        </p:txBody>
      </p:sp>
      <p:sp>
        <p:nvSpPr>
          <p:cNvPr id="17" name="Title 1">
            <a:extLst>
              <a:ext uri="{FF2B5EF4-FFF2-40B4-BE49-F238E27FC236}">
                <a16:creationId xmlns:a16="http://schemas.microsoft.com/office/drawing/2014/main" id="{59828AE2-6B91-4627-983D-4ED1B5013301}"/>
              </a:ext>
            </a:extLst>
          </p:cNvPr>
          <p:cNvSpPr>
            <a:spLocks noGrp="1"/>
          </p:cNvSpPr>
          <p:nvPr>
            <p:ph type="title" hasCustomPrompt="1"/>
          </p:nvPr>
        </p:nvSpPr>
        <p:spPr>
          <a:xfrm>
            <a:off x="186692" y="124621"/>
            <a:ext cx="11273788" cy="484980"/>
          </a:xfrm>
        </p:spPr>
        <p:txBody>
          <a:bodyPr/>
          <a:lstStyle/>
          <a:p>
            <a:r>
              <a:rPr lang="en-US" dirty="0"/>
              <a:t>Your main outtake goes here</a:t>
            </a:r>
            <a:endParaRPr lang="en-GB" dirty="0"/>
          </a:p>
        </p:txBody>
      </p:sp>
      <p:sp>
        <p:nvSpPr>
          <p:cNvPr id="18" name="Text Placeholder 2">
            <a:extLst>
              <a:ext uri="{FF2B5EF4-FFF2-40B4-BE49-F238E27FC236}">
                <a16:creationId xmlns:a16="http://schemas.microsoft.com/office/drawing/2014/main" id="{B411C62B-EF21-4F1D-B1BD-309A69AC6CAB}"/>
              </a:ext>
            </a:extLst>
          </p:cNvPr>
          <p:cNvSpPr>
            <a:spLocks noGrp="1"/>
          </p:cNvSpPr>
          <p:nvPr>
            <p:ph type="body" sz="quarter" idx="13" hasCustomPrompt="1"/>
          </p:nvPr>
        </p:nvSpPr>
        <p:spPr>
          <a:xfrm>
            <a:off x="591345" y="2229073"/>
            <a:ext cx="1875630" cy="1257300"/>
          </a:xfrm>
        </p:spPr>
        <p:txBody>
          <a:bodyPr anchor="t"/>
          <a:lstStyle>
            <a:lvl1pPr>
              <a:defRPr sz="1050">
                <a:latin typeface="+mn-lt"/>
              </a:defRPr>
            </a:lvl1pPr>
            <a:lvl2pPr>
              <a:buClr>
                <a:schemeClr val="tx1"/>
              </a:buClr>
              <a:defRPr sz="1050">
                <a:latin typeface="+mn-lt"/>
              </a:defRPr>
            </a:lvl2pPr>
            <a:lvl3pPr>
              <a:buClr>
                <a:schemeClr val="tx2"/>
              </a:buClr>
              <a:defRPr sz="1000">
                <a:latin typeface="+mn-lt"/>
              </a:defRPr>
            </a:lvl3pPr>
            <a:lvl4pPr>
              <a:buClr>
                <a:schemeClr val="tx2"/>
              </a:buClr>
              <a:defRPr sz="900">
                <a:latin typeface="+mn-lt"/>
              </a:defRPr>
            </a:lvl4pPr>
            <a:lvl5pPr>
              <a:buClr>
                <a:schemeClr val="tx2"/>
              </a:buClr>
              <a:defRPr sz="80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
            <a:extLst>
              <a:ext uri="{FF2B5EF4-FFF2-40B4-BE49-F238E27FC236}">
                <a16:creationId xmlns:a16="http://schemas.microsoft.com/office/drawing/2014/main" id="{1B916557-AE99-4129-8F4A-343D17AB6600}"/>
              </a:ext>
            </a:extLst>
          </p:cNvPr>
          <p:cNvSpPr>
            <a:spLocks noGrp="1"/>
          </p:cNvSpPr>
          <p:nvPr>
            <p:ph type="body" sz="quarter" idx="16" hasCustomPrompt="1"/>
          </p:nvPr>
        </p:nvSpPr>
        <p:spPr>
          <a:xfrm>
            <a:off x="2925414" y="2229073"/>
            <a:ext cx="1875630" cy="1257300"/>
          </a:xfrm>
        </p:spPr>
        <p:txBody>
          <a:bodyPr anchor="t"/>
          <a:lstStyle>
            <a:lvl1pPr>
              <a:defRPr sz="1050">
                <a:latin typeface="+mn-lt"/>
              </a:defRPr>
            </a:lvl1pPr>
            <a:lvl2pPr>
              <a:buClr>
                <a:schemeClr val="tx1"/>
              </a:buClr>
              <a:defRPr sz="1050">
                <a:latin typeface="+mn-lt"/>
              </a:defRPr>
            </a:lvl2pPr>
            <a:lvl3pPr>
              <a:buClr>
                <a:schemeClr val="tx2"/>
              </a:buClr>
              <a:defRPr sz="1000">
                <a:latin typeface="+mn-lt"/>
              </a:defRPr>
            </a:lvl3pPr>
            <a:lvl4pPr>
              <a:buClr>
                <a:schemeClr val="tx2"/>
              </a:buClr>
              <a:defRPr sz="900">
                <a:latin typeface="+mn-lt"/>
              </a:defRPr>
            </a:lvl4pPr>
            <a:lvl5pPr>
              <a:buClr>
                <a:schemeClr val="tx2"/>
              </a:buClr>
              <a:defRPr sz="80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4" name="Text Placeholder 2">
            <a:extLst>
              <a:ext uri="{FF2B5EF4-FFF2-40B4-BE49-F238E27FC236}">
                <a16:creationId xmlns:a16="http://schemas.microsoft.com/office/drawing/2014/main" id="{D9521230-040E-469B-925E-276B6B671186}"/>
              </a:ext>
            </a:extLst>
          </p:cNvPr>
          <p:cNvSpPr>
            <a:spLocks noGrp="1"/>
          </p:cNvSpPr>
          <p:nvPr>
            <p:ph type="body" sz="quarter" idx="18" hasCustomPrompt="1"/>
          </p:nvPr>
        </p:nvSpPr>
        <p:spPr>
          <a:xfrm>
            <a:off x="5259483" y="2229073"/>
            <a:ext cx="1875630" cy="1257300"/>
          </a:xfrm>
        </p:spPr>
        <p:txBody>
          <a:bodyPr anchor="t"/>
          <a:lstStyle>
            <a:lvl1pPr>
              <a:defRPr sz="1050">
                <a:latin typeface="+mn-lt"/>
              </a:defRPr>
            </a:lvl1pPr>
            <a:lvl2pPr>
              <a:buClr>
                <a:schemeClr val="tx1"/>
              </a:buClr>
              <a:defRPr sz="1050">
                <a:latin typeface="+mn-lt"/>
              </a:defRPr>
            </a:lvl2pPr>
            <a:lvl3pPr>
              <a:buClr>
                <a:schemeClr val="tx2"/>
              </a:buClr>
              <a:defRPr sz="1000">
                <a:latin typeface="+mn-lt"/>
              </a:defRPr>
            </a:lvl3pPr>
            <a:lvl4pPr>
              <a:buClr>
                <a:schemeClr val="tx2"/>
              </a:buClr>
              <a:defRPr sz="900">
                <a:latin typeface="+mn-lt"/>
              </a:defRPr>
            </a:lvl4pPr>
            <a:lvl5pPr>
              <a:buClr>
                <a:schemeClr val="tx2"/>
              </a:buClr>
              <a:defRPr sz="80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
            <a:extLst>
              <a:ext uri="{FF2B5EF4-FFF2-40B4-BE49-F238E27FC236}">
                <a16:creationId xmlns:a16="http://schemas.microsoft.com/office/drawing/2014/main" id="{550468C7-802B-4EC7-8A1D-977CB5EADA9A}"/>
              </a:ext>
            </a:extLst>
          </p:cNvPr>
          <p:cNvSpPr>
            <a:spLocks noGrp="1"/>
          </p:cNvSpPr>
          <p:nvPr>
            <p:ph type="body" sz="quarter" idx="20" hasCustomPrompt="1"/>
          </p:nvPr>
        </p:nvSpPr>
        <p:spPr>
          <a:xfrm>
            <a:off x="7593552" y="2229073"/>
            <a:ext cx="1875630" cy="1257300"/>
          </a:xfrm>
        </p:spPr>
        <p:txBody>
          <a:bodyPr anchor="t"/>
          <a:lstStyle>
            <a:lvl1pPr>
              <a:defRPr sz="1050">
                <a:latin typeface="+mn-lt"/>
              </a:defRPr>
            </a:lvl1pPr>
            <a:lvl2pPr>
              <a:buClr>
                <a:schemeClr val="tx1"/>
              </a:buClr>
              <a:defRPr sz="1050">
                <a:latin typeface="+mn-lt"/>
              </a:defRPr>
            </a:lvl2pPr>
            <a:lvl3pPr>
              <a:buClr>
                <a:schemeClr val="tx2"/>
              </a:buClr>
              <a:defRPr sz="1000">
                <a:latin typeface="+mn-lt"/>
              </a:defRPr>
            </a:lvl3pPr>
            <a:lvl4pPr>
              <a:buClr>
                <a:schemeClr val="tx2"/>
              </a:buClr>
              <a:defRPr sz="900">
                <a:latin typeface="+mn-lt"/>
              </a:defRPr>
            </a:lvl4pPr>
            <a:lvl5pPr>
              <a:buClr>
                <a:schemeClr val="tx2"/>
              </a:buClr>
              <a:defRPr sz="80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8" name="Text Placeholder 2">
            <a:extLst>
              <a:ext uri="{FF2B5EF4-FFF2-40B4-BE49-F238E27FC236}">
                <a16:creationId xmlns:a16="http://schemas.microsoft.com/office/drawing/2014/main" id="{6031A51F-9CF6-45B5-8DC0-912D85568622}"/>
              </a:ext>
            </a:extLst>
          </p:cNvPr>
          <p:cNvSpPr>
            <a:spLocks noGrp="1"/>
          </p:cNvSpPr>
          <p:nvPr>
            <p:ph type="body" sz="quarter" idx="22" hasCustomPrompt="1"/>
          </p:nvPr>
        </p:nvSpPr>
        <p:spPr>
          <a:xfrm>
            <a:off x="9927621" y="2229073"/>
            <a:ext cx="1875630" cy="1257300"/>
          </a:xfrm>
        </p:spPr>
        <p:txBody>
          <a:bodyPr anchor="t"/>
          <a:lstStyle>
            <a:lvl1pPr>
              <a:defRPr sz="1050">
                <a:latin typeface="+mn-lt"/>
              </a:defRPr>
            </a:lvl1pPr>
            <a:lvl2pPr>
              <a:buClr>
                <a:schemeClr val="tx1"/>
              </a:buClr>
              <a:defRPr sz="1050">
                <a:latin typeface="+mn-lt"/>
              </a:defRPr>
            </a:lvl2pPr>
            <a:lvl3pPr>
              <a:buClr>
                <a:schemeClr val="tx2"/>
              </a:buClr>
              <a:defRPr sz="1000">
                <a:latin typeface="+mn-lt"/>
              </a:defRPr>
            </a:lvl3pPr>
            <a:lvl4pPr>
              <a:buClr>
                <a:schemeClr val="tx2"/>
              </a:buClr>
              <a:defRPr sz="900">
                <a:latin typeface="+mn-lt"/>
              </a:defRPr>
            </a:lvl4pPr>
            <a:lvl5pPr>
              <a:buClr>
                <a:schemeClr val="tx2"/>
              </a:buClr>
              <a:defRPr sz="80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1" name="Text Placeholder 2">
            <a:extLst>
              <a:ext uri="{FF2B5EF4-FFF2-40B4-BE49-F238E27FC236}">
                <a16:creationId xmlns:a16="http://schemas.microsoft.com/office/drawing/2014/main" id="{276C596D-34DC-4412-81F1-4B9B39D4ADEA}"/>
              </a:ext>
            </a:extLst>
          </p:cNvPr>
          <p:cNvSpPr>
            <a:spLocks noGrp="1"/>
          </p:cNvSpPr>
          <p:nvPr>
            <p:ph type="body" sz="quarter" idx="31" hasCustomPrompt="1"/>
          </p:nvPr>
        </p:nvSpPr>
        <p:spPr>
          <a:xfrm>
            <a:off x="591345" y="4060602"/>
            <a:ext cx="1875630" cy="1257300"/>
          </a:xfrm>
        </p:spPr>
        <p:txBody>
          <a:bodyPr anchor="t"/>
          <a:lstStyle>
            <a:lvl1pPr>
              <a:defRPr sz="1050">
                <a:latin typeface="+mn-lt"/>
              </a:defRPr>
            </a:lvl1pPr>
            <a:lvl2pPr>
              <a:buClr>
                <a:schemeClr val="tx1"/>
              </a:buClr>
              <a:defRPr sz="1050">
                <a:latin typeface="+mn-lt"/>
              </a:defRPr>
            </a:lvl2pPr>
            <a:lvl3pPr>
              <a:buClr>
                <a:schemeClr val="tx2"/>
              </a:buClr>
              <a:defRPr sz="1000">
                <a:latin typeface="+mn-lt"/>
              </a:defRPr>
            </a:lvl3pPr>
            <a:lvl4pPr>
              <a:buClr>
                <a:schemeClr val="tx2"/>
              </a:buClr>
              <a:defRPr sz="900">
                <a:latin typeface="+mn-lt"/>
              </a:defRPr>
            </a:lvl4pPr>
            <a:lvl5pPr>
              <a:buClr>
                <a:schemeClr val="tx2"/>
              </a:buClr>
              <a:defRPr sz="80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3" name="Text Placeholder 2">
            <a:extLst>
              <a:ext uri="{FF2B5EF4-FFF2-40B4-BE49-F238E27FC236}">
                <a16:creationId xmlns:a16="http://schemas.microsoft.com/office/drawing/2014/main" id="{A076BBF1-DEE7-4AF6-8883-2E92BC6D8B8E}"/>
              </a:ext>
            </a:extLst>
          </p:cNvPr>
          <p:cNvSpPr>
            <a:spLocks noGrp="1"/>
          </p:cNvSpPr>
          <p:nvPr>
            <p:ph type="body" sz="quarter" idx="32" hasCustomPrompt="1"/>
          </p:nvPr>
        </p:nvSpPr>
        <p:spPr>
          <a:xfrm>
            <a:off x="2925414" y="4060602"/>
            <a:ext cx="1875630" cy="1257300"/>
          </a:xfrm>
        </p:spPr>
        <p:txBody>
          <a:bodyPr anchor="t"/>
          <a:lstStyle>
            <a:lvl1pPr>
              <a:defRPr sz="1050">
                <a:latin typeface="+mn-lt"/>
              </a:defRPr>
            </a:lvl1pPr>
            <a:lvl2pPr>
              <a:buClr>
                <a:schemeClr val="tx1"/>
              </a:buClr>
              <a:defRPr sz="1050">
                <a:latin typeface="+mn-lt"/>
              </a:defRPr>
            </a:lvl2pPr>
            <a:lvl3pPr>
              <a:buClr>
                <a:schemeClr val="tx2"/>
              </a:buClr>
              <a:defRPr sz="1000">
                <a:latin typeface="+mn-lt"/>
              </a:defRPr>
            </a:lvl3pPr>
            <a:lvl4pPr>
              <a:buClr>
                <a:schemeClr val="tx2"/>
              </a:buClr>
              <a:defRPr sz="900">
                <a:latin typeface="+mn-lt"/>
              </a:defRPr>
            </a:lvl4pPr>
            <a:lvl5pPr>
              <a:buClr>
                <a:schemeClr val="tx2"/>
              </a:buClr>
              <a:defRPr sz="80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5" name="Text Placeholder 2">
            <a:extLst>
              <a:ext uri="{FF2B5EF4-FFF2-40B4-BE49-F238E27FC236}">
                <a16:creationId xmlns:a16="http://schemas.microsoft.com/office/drawing/2014/main" id="{AB688A78-2A82-480E-9648-6377550DE773}"/>
              </a:ext>
            </a:extLst>
          </p:cNvPr>
          <p:cNvSpPr>
            <a:spLocks noGrp="1"/>
          </p:cNvSpPr>
          <p:nvPr>
            <p:ph type="body" sz="quarter" idx="33" hasCustomPrompt="1"/>
          </p:nvPr>
        </p:nvSpPr>
        <p:spPr>
          <a:xfrm>
            <a:off x="5259483" y="4060602"/>
            <a:ext cx="1875630" cy="1257300"/>
          </a:xfrm>
        </p:spPr>
        <p:txBody>
          <a:bodyPr anchor="t"/>
          <a:lstStyle>
            <a:lvl1pPr>
              <a:defRPr sz="1050">
                <a:latin typeface="+mn-lt"/>
              </a:defRPr>
            </a:lvl1pPr>
            <a:lvl2pPr>
              <a:buClr>
                <a:schemeClr val="tx1"/>
              </a:buClr>
              <a:defRPr sz="1050">
                <a:latin typeface="+mn-lt"/>
              </a:defRPr>
            </a:lvl2pPr>
            <a:lvl3pPr>
              <a:buClr>
                <a:schemeClr val="tx2"/>
              </a:buClr>
              <a:defRPr sz="1000">
                <a:latin typeface="+mn-lt"/>
              </a:defRPr>
            </a:lvl3pPr>
            <a:lvl4pPr>
              <a:buClr>
                <a:schemeClr val="tx2"/>
              </a:buClr>
              <a:defRPr sz="900">
                <a:latin typeface="+mn-lt"/>
              </a:defRPr>
            </a:lvl4pPr>
            <a:lvl5pPr>
              <a:buClr>
                <a:schemeClr val="tx2"/>
              </a:buClr>
              <a:defRPr sz="80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7" name="Text Placeholder 2">
            <a:extLst>
              <a:ext uri="{FF2B5EF4-FFF2-40B4-BE49-F238E27FC236}">
                <a16:creationId xmlns:a16="http://schemas.microsoft.com/office/drawing/2014/main" id="{EA99B3F8-402D-4539-8342-75CE67B33E69}"/>
              </a:ext>
            </a:extLst>
          </p:cNvPr>
          <p:cNvSpPr>
            <a:spLocks noGrp="1"/>
          </p:cNvSpPr>
          <p:nvPr>
            <p:ph type="body" sz="quarter" idx="34" hasCustomPrompt="1"/>
          </p:nvPr>
        </p:nvSpPr>
        <p:spPr>
          <a:xfrm>
            <a:off x="7593552" y="4060602"/>
            <a:ext cx="1875630" cy="1257300"/>
          </a:xfrm>
        </p:spPr>
        <p:txBody>
          <a:bodyPr anchor="t"/>
          <a:lstStyle>
            <a:lvl1pPr>
              <a:defRPr sz="1050">
                <a:latin typeface="+mn-lt"/>
              </a:defRPr>
            </a:lvl1pPr>
            <a:lvl2pPr>
              <a:buClr>
                <a:schemeClr val="tx1"/>
              </a:buClr>
              <a:defRPr sz="1050">
                <a:latin typeface="+mn-lt"/>
              </a:defRPr>
            </a:lvl2pPr>
            <a:lvl3pPr>
              <a:buClr>
                <a:schemeClr val="tx2"/>
              </a:buClr>
              <a:defRPr sz="1000">
                <a:latin typeface="+mn-lt"/>
              </a:defRPr>
            </a:lvl3pPr>
            <a:lvl4pPr>
              <a:buClr>
                <a:schemeClr val="tx2"/>
              </a:buClr>
              <a:defRPr sz="900">
                <a:latin typeface="+mn-lt"/>
              </a:defRPr>
            </a:lvl4pPr>
            <a:lvl5pPr>
              <a:buClr>
                <a:schemeClr val="tx2"/>
              </a:buClr>
              <a:defRPr sz="80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9" name="Text Placeholder 2">
            <a:extLst>
              <a:ext uri="{FF2B5EF4-FFF2-40B4-BE49-F238E27FC236}">
                <a16:creationId xmlns:a16="http://schemas.microsoft.com/office/drawing/2014/main" id="{90A321D3-612B-4921-86C0-700EF63202F1}"/>
              </a:ext>
            </a:extLst>
          </p:cNvPr>
          <p:cNvSpPr>
            <a:spLocks noGrp="1"/>
          </p:cNvSpPr>
          <p:nvPr>
            <p:ph type="body" sz="quarter" idx="35" hasCustomPrompt="1"/>
          </p:nvPr>
        </p:nvSpPr>
        <p:spPr>
          <a:xfrm>
            <a:off x="9927621" y="4060602"/>
            <a:ext cx="1875630" cy="1257300"/>
          </a:xfrm>
        </p:spPr>
        <p:txBody>
          <a:bodyPr anchor="t"/>
          <a:lstStyle>
            <a:lvl1pPr>
              <a:defRPr sz="1050">
                <a:latin typeface="+mn-lt"/>
              </a:defRPr>
            </a:lvl1pPr>
            <a:lvl2pPr>
              <a:buClr>
                <a:schemeClr val="tx1"/>
              </a:buClr>
              <a:defRPr sz="1050">
                <a:latin typeface="+mn-lt"/>
              </a:defRPr>
            </a:lvl2pPr>
            <a:lvl3pPr>
              <a:buClr>
                <a:schemeClr val="tx2"/>
              </a:buClr>
              <a:defRPr sz="1000">
                <a:latin typeface="+mn-lt"/>
              </a:defRPr>
            </a:lvl3pPr>
            <a:lvl4pPr>
              <a:buClr>
                <a:schemeClr val="tx2"/>
              </a:buClr>
              <a:defRPr sz="900">
                <a:latin typeface="+mn-lt"/>
              </a:defRPr>
            </a:lvl4pPr>
            <a:lvl5pPr>
              <a:buClr>
                <a:schemeClr val="tx2"/>
              </a:buClr>
              <a:defRPr sz="80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0" name="Text Placeholder 19">
            <a:extLst>
              <a:ext uri="{FF2B5EF4-FFF2-40B4-BE49-F238E27FC236}">
                <a16:creationId xmlns:a16="http://schemas.microsoft.com/office/drawing/2014/main" id="{528E6BB2-83AD-493A-A6F9-FFEC784D43DD}"/>
              </a:ext>
            </a:extLst>
          </p:cNvPr>
          <p:cNvSpPr>
            <a:spLocks noGrp="1"/>
          </p:cNvSpPr>
          <p:nvPr>
            <p:ph type="body" sz="quarter" idx="36" hasCustomPrompt="1"/>
          </p:nvPr>
        </p:nvSpPr>
        <p:spPr>
          <a:xfrm>
            <a:off x="591345" y="1822279"/>
            <a:ext cx="1875630" cy="406794"/>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tx1"/>
          </a:solidFill>
        </p:spPr>
        <p:txBody>
          <a:bodyPr wrap="square" anchor="ctr">
            <a:noAutofit/>
          </a:bodyPr>
          <a:lstStyle>
            <a:lvl1pPr>
              <a:defRPr sz="1050" b="1">
                <a:solidFill>
                  <a:schemeClr val="accent3"/>
                </a:solidFill>
                <a:latin typeface="+mn-lt"/>
              </a:defRPr>
            </a:lvl1pPr>
            <a:lvl2pPr>
              <a:buClr>
                <a:schemeClr val="accent3"/>
              </a:buClr>
              <a:defRPr sz="1050" b="1">
                <a:solidFill>
                  <a:schemeClr val="accent3"/>
                </a:solidFill>
                <a:latin typeface="+mj-lt"/>
              </a:defRPr>
            </a:lvl2pPr>
            <a:lvl3pPr>
              <a:buClr>
                <a:schemeClr val="accent3"/>
              </a:buClr>
              <a:defRPr sz="1000" b="1">
                <a:solidFill>
                  <a:schemeClr val="accent3"/>
                </a:solidFill>
                <a:latin typeface="+mj-lt"/>
              </a:defRPr>
            </a:lvl3pPr>
            <a:lvl4pPr>
              <a:buClr>
                <a:schemeClr val="accent3"/>
              </a:buClr>
              <a:defRPr sz="900" b="1">
                <a:solidFill>
                  <a:schemeClr val="accent3"/>
                </a:solidFill>
                <a:latin typeface="+mj-lt"/>
              </a:defRPr>
            </a:lvl4pPr>
            <a:lvl5pPr>
              <a:buClr>
                <a:schemeClr val="accent3"/>
              </a:buClr>
              <a:defRPr sz="800" b="1">
                <a:solidFill>
                  <a:schemeClr val="accent3"/>
                </a:solidFill>
                <a:latin typeface="+mj-lt"/>
              </a:defRPr>
            </a:lvl5pPr>
          </a:lstStyle>
          <a:p>
            <a:pPr lvl="0"/>
            <a:r>
              <a:rPr lang="en-US" dirty="0"/>
              <a:t>Click to insert text</a:t>
            </a:r>
            <a:endParaRPr lang="en-GB" dirty="0"/>
          </a:p>
        </p:txBody>
      </p:sp>
      <p:sp>
        <p:nvSpPr>
          <p:cNvPr id="44" name="Text Placeholder 20">
            <a:extLst>
              <a:ext uri="{FF2B5EF4-FFF2-40B4-BE49-F238E27FC236}">
                <a16:creationId xmlns:a16="http://schemas.microsoft.com/office/drawing/2014/main" id="{04D9AB85-C212-47C7-9328-6DE5882A47D5}"/>
              </a:ext>
            </a:extLst>
          </p:cNvPr>
          <p:cNvSpPr>
            <a:spLocks noGrp="1"/>
          </p:cNvSpPr>
          <p:nvPr>
            <p:ph type="body" sz="quarter" idx="37" hasCustomPrompt="1"/>
          </p:nvPr>
        </p:nvSpPr>
        <p:spPr>
          <a:xfrm>
            <a:off x="2925414" y="1822279"/>
            <a:ext cx="1875630" cy="406794"/>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tx1"/>
          </a:solidFill>
        </p:spPr>
        <p:txBody>
          <a:bodyPr wrap="square" anchor="ctr">
            <a:noAutofit/>
          </a:bodyPr>
          <a:lstStyle>
            <a:lvl1pPr>
              <a:defRPr sz="1050" b="1">
                <a:solidFill>
                  <a:schemeClr val="accent3"/>
                </a:solidFill>
                <a:latin typeface="+mn-lt"/>
              </a:defRPr>
            </a:lvl1pPr>
            <a:lvl2pPr>
              <a:buClr>
                <a:schemeClr val="accent3"/>
              </a:buClr>
              <a:defRPr sz="1050" b="1">
                <a:solidFill>
                  <a:schemeClr val="accent3"/>
                </a:solidFill>
                <a:latin typeface="+mj-lt"/>
              </a:defRPr>
            </a:lvl2pPr>
            <a:lvl3pPr>
              <a:buClr>
                <a:schemeClr val="accent3"/>
              </a:buClr>
              <a:defRPr sz="1000" b="1">
                <a:solidFill>
                  <a:schemeClr val="accent3"/>
                </a:solidFill>
                <a:latin typeface="+mj-lt"/>
              </a:defRPr>
            </a:lvl3pPr>
            <a:lvl4pPr>
              <a:buClr>
                <a:schemeClr val="accent3"/>
              </a:buClr>
              <a:defRPr sz="900" b="1">
                <a:solidFill>
                  <a:schemeClr val="accent3"/>
                </a:solidFill>
                <a:latin typeface="+mj-lt"/>
              </a:defRPr>
            </a:lvl4pPr>
            <a:lvl5pPr>
              <a:buClr>
                <a:schemeClr val="accent3"/>
              </a:buClr>
              <a:defRPr sz="800" b="1">
                <a:solidFill>
                  <a:schemeClr val="accent3"/>
                </a:solidFill>
                <a:latin typeface="+mj-lt"/>
              </a:defRPr>
            </a:lvl5pPr>
          </a:lstStyle>
          <a:p>
            <a:pPr lvl="0"/>
            <a:r>
              <a:rPr lang="en-US" dirty="0"/>
              <a:t>Click to insert text</a:t>
            </a:r>
            <a:endParaRPr lang="en-GB" dirty="0"/>
          </a:p>
        </p:txBody>
      </p:sp>
      <p:sp>
        <p:nvSpPr>
          <p:cNvPr id="45" name="Text Placeholder 22">
            <a:extLst>
              <a:ext uri="{FF2B5EF4-FFF2-40B4-BE49-F238E27FC236}">
                <a16:creationId xmlns:a16="http://schemas.microsoft.com/office/drawing/2014/main" id="{7D1D1920-C8B0-4D83-AF1B-8EC8B58D705C}"/>
              </a:ext>
            </a:extLst>
          </p:cNvPr>
          <p:cNvSpPr>
            <a:spLocks noGrp="1"/>
          </p:cNvSpPr>
          <p:nvPr>
            <p:ph type="body" sz="quarter" idx="38" hasCustomPrompt="1"/>
          </p:nvPr>
        </p:nvSpPr>
        <p:spPr>
          <a:xfrm>
            <a:off x="5259483" y="1822279"/>
            <a:ext cx="1875630" cy="406794"/>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tx1"/>
          </a:solidFill>
        </p:spPr>
        <p:txBody>
          <a:bodyPr wrap="square" anchor="ctr">
            <a:noAutofit/>
          </a:bodyPr>
          <a:lstStyle>
            <a:lvl1pPr>
              <a:defRPr sz="1050" b="1">
                <a:solidFill>
                  <a:schemeClr val="accent3"/>
                </a:solidFill>
                <a:latin typeface="+mn-lt"/>
              </a:defRPr>
            </a:lvl1pPr>
            <a:lvl2pPr>
              <a:buClr>
                <a:schemeClr val="accent3"/>
              </a:buClr>
              <a:defRPr sz="1050" b="1">
                <a:solidFill>
                  <a:schemeClr val="accent3"/>
                </a:solidFill>
                <a:latin typeface="+mj-lt"/>
              </a:defRPr>
            </a:lvl2pPr>
            <a:lvl3pPr>
              <a:buClr>
                <a:schemeClr val="accent3"/>
              </a:buClr>
              <a:defRPr sz="1000" b="1">
                <a:solidFill>
                  <a:schemeClr val="accent3"/>
                </a:solidFill>
                <a:latin typeface="+mj-lt"/>
              </a:defRPr>
            </a:lvl3pPr>
            <a:lvl4pPr>
              <a:buClr>
                <a:schemeClr val="accent3"/>
              </a:buClr>
              <a:defRPr sz="900" b="1">
                <a:solidFill>
                  <a:schemeClr val="accent3"/>
                </a:solidFill>
                <a:latin typeface="+mj-lt"/>
              </a:defRPr>
            </a:lvl4pPr>
            <a:lvl5pPr>
              <a:buClr>
                <a:schemeClr val="accent3"/>
              </a:buClr>
              <a:defRPr sz="800" b="1">
                <a:solidFill>
                  <a:schemeClr val="accent3"/>
                </a:solidFill>
                <a:latin typeface="+mj-lt"/>
              </a:defRPr>
            </a:lvl5pPr>
          </a:lstStyle>
          <a:p>
            <a:pPr lvl="0"/>
            <a:r>
              <a:rPr lang="en-US" dirty="0"/>
              <a:t>Click to insert text</a:t>
            </a:r>
            <a:endParaRPr lang="en-GB" dirty="0"/>
          </a:p>
        </p:txBody>
      </p:sp>
      <p:sp>
        <p:nvSpPr>
          <p:cNvPr id="48" name="Text Placeholder 22">
            <a:extLst>
              <a:ext uri="{FF2B5EF4-FFF2-40B4-BE49-F238E27FC236}">
                <a16:creationId xmlns:a16="http://schemas.microsoft.com/office/drawing/2014/main" id="{5F4DE73F-CB81-485E-AC67-2EECDA37E4E3}"/>
              </a:ext>
            </a:extLst>
          </p:cNvPr>
          <p:cNvSpPr>
            <a:spLocks noGrp="1"/>
          </p:cNvSpPr>
          <p:nvPr>
            <p:ph type="body" sz="quarter" idx="39" hasCustomPrompt="1"/>
          </p:nvPr>
        </p:nvSpPr>
        <p:spPr>
          <a:xfrm>
            <a:off x="7593552" y="1822279"/>
            <a:ext cx="1875630" cy="406794"/>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tx1"/>
          </a:solidFill>
        </p:spPr>
        <p:txBody>
          <a:bodyPr wrap="square" anchor="ctr">
            <a:noAutofit/>
          </a:bodyPr>
          <a:lstStyle>
            <a:lvl1pPr>
              <a:defRPr sz="1050" b="1">
                <a:solidFill>
                  <a:schemeClr val="accent3"/>
                </a:solidFill>
                <a:latin typeface="+mn-lt"/>
              </a:defRPr>
            </a:lvl1pPr>
            <a:lvl2pPr>
              <a:buClr>
                <a:schemeClr val="accent3"/>
              </a:buClr>
              <a:defRPr sz="1050" b="1">
                <a:solidFill>
                  <a:schemeClr val="accent3"/>
                </a:solidFill>
                <a:latin typeface="+mj-lt"/>
              </a:defRPr>
            </a:lvl2pPr>
            <a:lvl3pPr>
              <a:buClr>
                <a:schemeClr val="accent3"/>
              </a:buClr>
              <a:defRPr sz="1000" b="1">
                <a:solidFill>
                  <a:schemeClr val="accent3"/>
                </a:solidFill>
                <a:latin typeface="+mj-lt"/>
              </a:defRPr>
            </a:lvl3pPr>
            <a:lvl4pPr>
              <a:buClr>
                <a:schemeClr val="accent3"/>
              </a:buClr>
              <a:defRPr sz="900" b="1">
                <a:solidFill>
                  <a:schemeClr val="accent3"/>
                </a:solidFill>
                <a:latin typeface="+mj-lt"/>
              </a:defRPr>
            </a:lvl4pPr>
            <a:lvl5pPr>
              <a:buClr>
                <a:schemeClr val="accent3"/>
              </a:buClr>
              <a:defRPr sz="800" b="1">
                <a:solidFill>
                  <a:schemeClr val="accent3"/>
                </a:solidFill>
                <a:latin typeface="+mj-lt"/>
              </a:defRPr>
            </a:lvl5pPr>
          </a:lstStyle>
          <a:p>
            <a:pPr lvl="0"/>
            <a:r>
              <a:rPr lang="en-US" dirty="0"/>
              <a:t>Click to insert text</a:t>
            </a:r>
            <a:endParaRPr lang="en-GB" dirty="0"/>
          </a:p>
        </p:txBody>
      </p:sp>
      <p:sp>
        <p:nvSpPr>
          <p:cNvPr id="49" name="Text Placeholder 22">
            <a:extLst>
              <a:ext uri="{FF2B5EF4-FFF2-40B4-BE49-F238E27FC236}">
                <a16:creationId xmlns:a16="http://schemas.microsoft.com/office/drawing/2014/main" id="{509C6325-83C5-4B39-9A4A-ACE9011182B2}"/>
              </a:ext>
            </a:extLst>
          </p:cNvPr>
          <p:cNvSpPr>
            <a:spLocks noGrp="1"/>
          </p:cNvSpPr>
          <p:nvPr>
            <p:ph type="body" sz="quarter" idx="40" hasCustomPrompt="1"/>
          </p:nvPr>
        </p:nvSpPr>
        <p:spPr>
          <a:xfrm>
            <a:off x="9929970" y="1822279"/>
            <a:ext cx="1875630" cy="406794"/>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tx1"/>
          </a:solidFill>
        </p:spPr>
        <p:txBody>
          <a:bodyPr wrap="square" anchor="ctr">
            <a:noAutofit/>
          </a:bodyPr>
          <a:lstStyle>
            <a:lvl1pPr>
              <a:defRPr sz="1050" b="1">
                <a:solidFill>
                  <a:schemeClr val="accent3"/>
                </a:solidFill>
                <a:latin typeface="+mn-lt"/>
              </a:defRPr>
            </a:lvl1pPr>
            <a:lvl2pPr>
              <a:buClr>
                <a:schemeClr val="accent3"/>
              </a:buClr>
              <a:defRPr sz="1050" b="1">
                <a:solidFill>
                  <a:schemeClr val="accent3"/>
                </a:solidFill>
                <a:latin typeface="+mj-lt"/>
              </a:defRPr>
            </a:lvl2pPr>
            <a:lvl3pPr>
              <a:buClr>
                <a:schemeClr val="accent3"/>
              </a:buClr>
              <a:defRPr sz="1000" b="1">
                <a:solidFill>
                  <a:schemeClr val="accent3"/>
                </a:solidFill>
                <a:latin typeface="+mj-lt"/>
              </a:defRPr>
            </a:lvl3pPr>
            <a:lvl4pPr>
              <a:buClr>
                <a:schemeClr val="accent3"/>
              </a:buClr>
              <a:defRPr sz="900" b="1">
                <a:solidFill>
                  <a:schemeClr val="accent3"/>
                </a:solidFill>
                <a:latin typeface="+mj-lt"/>
              </a:defRPr>
            </a:lvl4pPr>
            <a:lvl5pPr>
              <a:buClr>
                <a:schemeClr val="accent3"/>
              </a:buClr>
              <a:defRPr sz="800" b="1">
                <a:solidFill>
                  <a:schemeClr val="accent3"/>
                </a:solidFill>
                <a:latin typeface="+mj-lt"/>
              </a:defRPr>
            </a:lvl5pPr>
          </a:lstStyle>
          <a:p>
            <a:pPr lvl="0"/>
            <a:r>
              <a:rPr lang="en-US" dirty="0"/>
              <a:t>Click to insert text</a:t>
            </a:r>
            <a:endParaRPr lang="en-GB" dirty="0"/>
          </a:p>
        </p:txBody>
      </p:sp>
      <p:sp>
        <p:nvSpPr>
          <p:cNvPr id="50" name="Text Placeholder 19">
            <a:extLst>
              <a:ext uri="{FF2B5EF4-FFF2-40B4-BE49-F238E27FC236}">
                <a16:creationId xmlns:a16="http://schemas.microsoft.com/office/drawing/2014/main" id="{E6A25020-1B13-4B7D-BF60-B0C80FA5ADF8}"/>
              </a:ext>
            </a:extLst>
          </p:cNvPr>
          <p:cNvSpPr>
            <a:spLocks noGrp="1"/>
          </p:cNvSpPr>
          <p:nvPr>
            <p:ph type="body" sz="quarter" idx="41" hasCustomPrompt="1"/>
          </p:nvPr>
        </p:nvSpPr>
        <p:spPr>
          <a:xfrm>
            <a:off x="591345" y="3653808"/>
            <a:ext cx="1875630" cy="406794"/>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tx1"/>
          </a:solidFill>
        </p:spPr>
        <p:txBody>
          <a:bodyPr wrap="square" anchor="ctr">
            <a:noAutofit/>
          </a:bodyPr>
          <a:lstStyle>
            <a:lvl1pPr>
              <a:defRPr sz="1050" b="1">
                <a:solidFill>
                  <a:schemeClr val="accent3"/>
                </a:solidFill>
                <a:latin typeface="+mn-lt"/>
              </a:defRPr>
            </a:lvl1pPr>
            <a:lvl2pPr>
              <a:buClr>
                <a:schemeClr val="accent3"/>
              </a:buClr>
              <a:defRPr sz="1050" b="1">
                <a:solidFill>
                  <a:schemeClr val="accent3"/>
                </a:solidFill>
                <a:latin typeface="+mj-lt"/>
              </a:defRPr>
            </a:lvl2pPr>
            <a:lvl3pPr>
              <a:buClr>
                <a:schemeClr val="accent3"/>
              </a:buClr>
              <a:defRPr sz="1000" b="1">
                <a:solidFill>
                  <a:schemeClr val="accent3"/>
                </a:solidFill>
                <a:latin typeface="+mj-lt"/>
              </a:defRPr>
            </a:lvl3pPr>
            <a:lvl4pPr>
              <a:buClr>
                <a:schemeClr val="accent3"/>
              </a:buClr>
              <a:defRPr sz="900" b="1">
                <a:solidFill>
                  <a:schemeClr val="accent3"/>
                </a:solidFill>
                <a:latin typeface="+mj-lt"/>
              </a:defRPr>
            </a:lvl4pPr>
            <a:lvl5pPr>
              <a:buClr>
                <a:schemeClr val="accent3"/>
              </a:buClr>
              <a:defRPr sz="800" b="1">
                <a:solidFill>
                  <a:schemeClr val="accent3"/>
                </a:solidFill>
                <a:latin typeface="+mj-lt"/>
              </a:defRPr>
            </a:lvl5pPr>
          </a:lstStyle>
          <a:p>
            <a:pPr lvl="0"/>
            <a:r>
              <a:rPr lang="en-US" dirty="0"/>
              <a:t>Click to insert text</a:t>
            </a:r>
            <a:endParaRPr lang="en-GB" dirty="0"/>
          </a:p>
        </p:txBody>
      </p:sp>
      <p:sp>
        <p:nvSpPr>
          <p:cNvPr id="51" name="Text Placeholder 20">
            <a:extLst>
              <a:ext uri="{FF2B5EF4-FFF2-40B4-BE49-F238E27FC236}">
                <a16:creationId xmlns:a16="http://schemas.microsoft.com/office/drawing/2014/main" id="{07050639-6AD9-40AD-81E8-56FAB18AD7A0}"/>
              </a:ext>
            </a:extLst>
          </p:cNvPr>
          <p:cNvSpPr>
            <a:spLocks noGrp="1"/>
          </p:cNvSpPr>
          <p:nvPr>
            <p:ph type="body" sz="quarter" idx="42" hasCustomPrompt="1"/>
          </p:nvPr>
        </p:nvSpPr>
        <p:spPr>
          <a:xfrm>
            <a:off x="2925414" y="3653808"/>
            <a:ext cx="1875630" cy="406794"/>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tx1"/>
          </a:solidFill>
        </p:spPr>
        <p:txBody>
          <a:bodyPr wrap="square" anchor="ctr">
            <a:noAutofit/>
          </a:bodyPr>
          <a:lstStyle>
            <a:lvl1pPr>
              <a:defRPr sz="1050" b="1">
                <a:solidFill>
                  <a:schemeClr val="accent3"/>
                </a:solidFill>
                <a:latin typeface="+mn-lt"/>
              </a:defRPr>
            </a:lvl1pPr>
            <a:lvl2pPr>
              <a:buClr>
                <a:schemeClr val="accent3"/>
              </a:buClr>
              <a:defRPr sz="1050" b="1">
                <a:solidFill>
                  <a:schemeClr val="accent3"/>
                </a:solidFill>
                <a:latin typeface="+mj-lt"/>
              </a:defRPr>
            </a:lvl2pPr>
            <a:lvl3pPr>
              <a:buClr>
                <a:schemeClr val="accent3"/>
              </a:buClr>
              <a:defRPr sz="1000" b="1">
                <a:solidFill>
                  <a:schemeClr val="accent3"/>
                </a:solidFill>
                <a:latin typeface="+mj-lt"/>
              </a:defRPr>
            </a:lvl3pPr>
            <a:lvl4pPr>
              <a:buClr>
                <a:schemeClr val="accent3"/>
              </a:buClr>
              <a:defRPr sz="900" b="1">
                <a:solidFill>
                  <a:schemeClr val="accent3"/>
                </a:solidFill>
                <a:latin typeface="+mj-lt"/>
              </a:defRPr>
            </a:lvl4pPr>
            <a:lvl5pPr>
              <a:buClr>
                <a:schemeClr val="accent3"/>
              </a:buClr>
              <a:defRPr sz="800" b="1">
                <a:solidFill>
                  <a:schemeClr val="accent3"/>
                </a:solidFill>
                <a:latin typeface="+mj-lt"/>
              </a:defRPr>
            </a:lvl5pPr>
          </a:lstStyle>
          <a:p>
            <a:pPr lvl="0"/>
            <a:r>
              <a:rPr lang="en-US" dirty="0"/>
              <a:t>Click to insert text</a:t>
            </a:r>
            <a:endParaRPr lang="en-GB" dirty="0"/>
          </a:p>
        </p:txBody>
      </p:sp>
      <p:sp>
        <p:nvSpPr>
          <p:cNvPr id="52" name="Text Placeholder 22">
            <a:extLst>
              <a:ext uri="{FF2B5EF4-FFF2-40B4-BE49-F238E27FC236}">
                <a16:creationId xmlns:a16="http://schemas.microsoft.com/office/drawing/2014/main" id="{80BE2DC3-E29E-4E47-9A0F-EFF12CA45A19}"/>
              </a:ext>
            </a:extLst>
          </p:cNvPr>
          <p:cNvSpPr>
            <a:spLocks noGrp="1"/>
          </p:cNvSpPr>
          <p:nvPr>
            <p:ph type="body" sz="quarter" idx="43" hasCustomPrompt="1"/>
          </p:nvPr>
        </p:nvSpPr>
        <p:spPr>
          <a:xfrm>
            <a:off x="5259483" y="3653808"/>
            <a:ext cx="1875630" cy="406794"/>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tx1"/>
          </a:solidFill>
        </p:spPr>
        <p:txBody>
          <a:bodyPr wrap="square" anchor="ctr">
            <a:noAutofit/>
          </a:bodyPr>
          <a:lstStyle>
            <a:lvl1pPr>
              <a:defRPr sz="1050" b="1">
                <a:solidFill>
                  <a:schemeClr val="accent3"/>
                </a:solidFill>
                <a:latin typeface="+mn-lt"/>
              </a:defRPr>
            </a:lvl1pPr>
            <a:lvl2pPr>
              <a:buClr>
                <a:schemeClr val="accent3"/>
              </a:buClr>
              <a:defRPr sz="1050" b="1">
                <a:solidFill>
                  <a:schemeClr val="accent3"/>
                </a:solidFill>
                <a:latin typeface="+mj-lt"/>
              </a:defRPr>
            </a:lvl2pPr>
            <a:lvl3pPr>
              <a:buClr>
                <a:schemeClr val="accent3"/>
              </a:buClr>
              <a:defRPr sz="1000" b="1">
                <a:solidFill>
                  <a:schemeClr val="accent3"/>
                </a:solidFill>
                <a:latin typeface="+mj-lt"/>
              </a:defRPr>
            </a:lvl3pPr>
            <a:lvl4pPr>
              <a:buClr>
                <a:schemeClr val="accent3"/>
              </a:buClr>
              <a:defRPr sz="900" b="1">
                <a:solidFill>
                  <a:schemeClr val="accent3"/>
                </a:solidFill>
                <a:latin typeface="+mj-lt"/>
              </a:defRPr>
            </a:lvl4pPr>
            <a:lvl5pPr>
              <a:buClr>
                <a:schemeClr val="accent3"/>
              </a:buClr>
              <a:defRPr sz="800" b="1">
                <a:solidFill>
                  <a:schemeClr val="accent3"/>
                </a:solidFill>
                <a:latin typeface="+mj-lt"/>
              </a:defRPr>
            </a:lvl5pPr>
          </a:lstStyle>
          <a:p>
            <a:pPr lvl="0"/>
            <a:r>
              <a:rPr lang="en-US" dirty="0"/>
              <a:t>Click to insert text</a:t>
            </a:r>
            <a:endParaRPr lang="en-GB" dirty="0"/>
          </a:p>
        </p:txBody>
      </p:sp>
      <p:sp>
        <p:nvSpPr>
          <p:cNvPr id="53" name="Text Placeholder 22">
            <a:extLst>
              <a:ext uri="{FF2B5EF4-FFF2-40B4-BE49-F238E27FC236}">
                <a16:creationId xmlns:a16="http://schemas.microsoft.com/office/drawing/2014/main" id="{06D85349-FD03-4AE8-B6F9-FA8B5F9D610A}"/>
              </a:ext>
            </a:extLst>
          </p:cNvPr>
          <p:cNvSpPr>
            <a:spLocks noGrp="1"/>
          </p:cNvSpPr>
          <p:nvPr>
            <p:ph type="body" sz="quarter" idx="44" hasCustomPrompt="1"/>
          </p:nvPr>
        </p:nvSpPr>
        <p:spPr>
          <a:xfrm>
            <a:off x="7593552" y="3653808"/>
            <a:ext cx="1875630" cy="406794"/>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tx1"/>
          </a:solidFill>
        </p:spPr>
        <p:txBody>
          <a:bodyPr wrap="square" anchor="ctr">
            <a:noAutofit/>
          </a:bodyPr>
          <a:lstStyle>
            <a:lvl1pPr>
              <a:defRPr sz="1050" b="1">
                <a:solidFill>
                  <a:schemeClr val="accent3"/>
                </a:solidFill>
                <a:latin typeface="+mn-lt"/>
              </a:defRPr>
            </a:lvl1pPr>
            <a:lvl2pPr>
              <a:buClr>
                <a:schemeClr val="accent3"/>
              </a:buClr>
              <a:defRPr sz="1050" b="1">
                <a:solidFill>
                  <a:schemeClr val="accent3"/>
                </a:solidFill>
                <a:latin typeface="+mj-lt"/>
              </a:defRPr>
            </a:lvl2pPr>
            <a:lvl3pPr>
              <a:buClr>
                <a:schemeClr val="accent3"/>
              </a:buClr>
              <a:defRPr sz="1000" b="1">
                <a:solidFill>
                  <a:schemeClr val="accent3"/>
                </a:solidFill>
                <a:latin typeface="+mj-lt"/>
              </a:defRPr>
            </a:lvl3pPr>
            <a:lvl4pPr>
              <a:buClr>
                <a:schemeClr val="accent3"/>
              </a:buClr>
              <a:defRPr sz="900" b="1">
                <a:solidFill>
                  <a:schemeClr val="accent3"/>
                </a:solidFill>
                <a:latin typeface="+mj-lt"/>
              </a:defRPr>
            </a:lvl4pPr>
            <a:lvl5pPr>
              <a:buClr>
                <a:schemeClr val="accent3"/>
              </a:buClr>
              <a:defRPr sz="800" b="1">
                <a:solidFill>
                  <a:schemeClr val="accent3"/>
                </a:solidFill>
                <a:latin typeface="+mj-lt"/>
              </a:defRPr>
            </a:lvl5pPr>
          </a:lstStyle>
          <a:p>
            <a:pPr lvl="0"/>
            <a:r>
              <a:rPr lang="en-US" dirty="0"/>
              <a:t>Click to insert text</a:t>
            </a:r>
            <a:endParaRPr lang="en-GB" dirty="0"/>
          </a:p>
        </p:txBody>
      </p:sp>
      <p:sp>
        <p:nvSpPr>
          <p:cNvPr id="54" name="Text Placeholder 22">
            <a:extLst>
              <a:ext uri="{FF2B5EF4-FFF2-40B4-BE49-F238E27FC236}">
                <a16:creationId xmlns:a16="http://schemas.microsoft.com/office/drawing/2014/main" id="{6394FC43-E010-46C6-9AF4-4820F1DF0D18}"/>
              </a:ext>
            </a:extLst>
          </p:cNvPr>
          <p:cNvSpPr>
            <a:spLocks noGrp="1"/>
          </p:cNvSpPr>
          <p:nvPr>
            <p:ph type="body" sz="quarter" idx="45" hasCustomPrompt="1"/>
          </p:nvPr>
        </p:nvSpPr>
        <p:spPr>
          <a:xfrm>
            <a:off x="9929970" y="3653808"/>
            <a:ext cx="1875630" cy="406794"/>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tx1"/>
          </a:solidFill>
        </p:spPr>
        <p:txBody>
          <a:bodyPr wrap="square" anchor="ctr">
            <a:noAutofit/>
          </a:bodyPr>
          <a:lstStyle>
            <a:lvl1pPr>
              <a:defRPr sz="1050" b="1">
                <a:solidFill>
                  <a:schemeClr val="accent3"/>
                </a:solidFill>
                <a:latin typeface="+mn-lt"/>
              </a:defRPr>
            </a:lvl1pPr>
            <a:lvl2pPr>
              <a:buClr>
                <a:schemeClr val="accent3"/>
              </a:buClr>
              <a:defRPr sz="1050" b="1">
                <a:solidFill>
                  <a:schemeClr val="accent3"/>
                </a:solidFill>
                <a:latin typeface="+mj-lt"/>
              </a:defRPr>
            </a:lvl2pPr>
            <a:lvl3pPr>
              <a:buClr>
                <a:schemeClr val="accent3"/>
              </a:buClr>
              <a:defRPr sz="1000" b="1">
                <a:solidFill>
                  <a:schemeClr val="accent3"/>
                </a:solidFill>
                <a:latin typeface="+mj-lt"/>
              </a:defRPr>
            </a:lvl3pPr>
            <a:lvl4pPr>
              <a:buClr>
                <a:schemeClr val="accent3"/>
              </a:buClr>
              <a:defRPr sz="900" b="1">
                <a:solidFill>
                  <a:schemeClr val="accent3"/>
                </a:solidFill>
                <a:latin typeface="+mj-lt"/>
              </a:defRPr>
            </a:lvl4pPr>
            <a:lvl5pPr>
              <a:buClr>
                <a:schemeClr val="accent3"/>
              </a:buClr>
              <a:defRPr sz="800" b="1">
                <a:solidFill>
                  <a:schemeClr val="accent3"/>
                </a:solidFill>
                <a:latin typeface="+mj-lt"/>
              </a:defRPr>
            </a:lvl5pPr>
          </a:lstStyle>
          <a:p>
            <a:pPr lvl="0"/>
            <a:r>
              <a:rPr lang="en-US" dirty="0"/>
              <a:t>Click to insert text</a:t>
            </a:r>
            <a:endParaRPr lang="en-GB" dirty="0"/>
          </a:p>
        </p:txBody>
      </p:sp>
      <p:pic>
        <p:nvPicPr>
          <p:cNvPr id="41" name="Picture 40" descr="A picture containing drawing&#10;&#10;Description automatically generated">
            <a:extLst>
              <a:ext uri="{FF2B5EF4-FFF2-40B4-BE49-F238E27FC236}">
                <a16:creationId xmlns:a16="http://schemas.microsoft.com/office/drawing/2014/main" id="{5B13B079-F023-412A-B20B-8AE0689E8096}"/>
              </a:ext>
            </a:extLst>
          </p:cNvPr>
          <p:cNvPicPr>
            <a:picLocks/>
          </p:cNvPicPr>
          <p:nvPr/>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Tree>
    <p:extLst>
      <p:ext uri="{BB962C8B-B14F-4D97-AF65-F5344CB8AC3E}">
        <p14:creationId xmlns:p14="http://schemas.microsoft.com/office/powerpoint/2010/main" val="278169828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Four Point White 1">
    <p:bg>
      <p:bgRef idx="1001">
        <a:schemeClr val="bg1"/>
      </p:bgRef>
    </p:bg>
    <p:spTree>
      <p:nvGrpSpPr>
        <p:cNvPr id="1" name=""/>
        <p:cNvGrpSpPr/>
        <p:nvPr/>
      </p:nvGrpSpPr>
      <p:grpSpPr>
        <a:xfrm>
          <a:off x="0" y="0"/>
          <a:ext cx="0" cy="0"/>
          <a:chOff x="0" y="0"/>
          <a:chExt cx="0" cy="0"/>
        </a:xfrm>
      </p:grpSpPr>
      <p:sp>
        <p:nvSpPr>
          <p:cNvPr id="40" name="Freeform: Shape 39">
            <a:extLst>
              <a:ext uri="{FF2B5EF4-FFF2-40B4-BE49-F238E27FC236}">
                <a16:creationId xmlns:a16="http://schemas.microsoft.com/office/drawing/2014/main" id="{59A04942-3591-46AF-993C-B874C54D9CA1}"/>
              </a:ext>
            </a:extLst>
          </p:cNvPr>
          <p:cNvSpPr/>
          <p:nvPr/>
        </p:nvSpPr>
        <p:spPr>
          <a:xfrm>
            <a:off x="11382375" y="5150644"/>
            <a:ext cx="809626" cy="1707357"/>
          </a:xfrm>
          <a:custGeom>
            <a:avLst/>
            <a:gdLst>
              <a:gd name="connsiteX0" fmla="*/ 991753 w 991753"/>
              <a:gd name="connsiteY0" fmla="*/ 0 h 1575433"/>
              <a:gd name="connsiteX1" fmla="*/ 991753 w 991753"/>
              <a:gd name="connsiteY1" fmla="*/ 1575433 h 1575433"/>
              <a:gd name="connsiteX2" fmla="*/ 0 w 991753"/>
              <a:gd name="connsiteY2" fmla="*/ 1575433 h 1575433"/>
              <a:gd name="connsiteX3" fmla="*/ 24951 w 991753"/>
              <a:gd name="connsiteY3" fmla="*/ 1508300 h 1575433"/>
              <a:gd name="connsiteX4" fmla="*/ 816935 w 991753"/>
              <a:gd name="connsiteY4" fmla="*/ 198421 h 157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753" h="1575433">
                <a:moveTo>
                  <a:pt x="991753" y="0"/>
                </a:moveTo>
                <a:lnTo>
                  <a:pt x="991753" y="1575433"/>
                </a:lnTo>
                <a:lnTo>
                  <a:pt x="0" y="1575433"/>
                </a:lnTo>
                <a:lnTo>
                  <a:pt x="24951" y="1508300"/>
                </a:lnTo>
                <a:cubicBezTo>
                  <a:pt x="206699" y="1050609"/>
                  <a:pt x="474145" y="611976"/>
                  <a:pt x="816935" y="19842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lvl1pPr>
              <a:defRPr>
                <a:solidFill>
                  <a:schemeClr val="bg1"/>
                </a:solidFill>
              </a:defRPr>
            </a:lvl1pPr>
          </a:lstStyle>
          <a:p>
            <a:fld id="{21F79131-C817-4EAF-B3BC-6511779B5E04}" type="slidenum">
              <a:rPr lang="en-GB" smtClean="0"/>
              <a:pPr/>
              <a:t>‹#›</a:t>
            </a:fld>
            <a:endParaRPr lang="en-GB" dirty="0"/>
          </a:p>
        </p:txBody>
      </p:sp>
      <p:sp>
        <p:nvSpPr>
          <p:cNvPr id="17" name="Title 1">
            <a:extLst>
              <a:ext uri="{FF2B5EF4-FFF2-40B4-BE49-F238E27FC236}">
                <a16:creationId xmlns:a16="http://schemas.microsoft.com/office/drawing/2014/main" id="{59828AE2-6B91-4627-983D-4ED1B5013301}"/>
              </a:ext>
            </a:extLst>
          </p:cNvPr>
          <p:cNvSpPr>
            <a:spLocks noGrp="1"/>
          </p:cNvSpPr>
          <p:nvPr>
            <p:ph type="title" hasCustomPrompt="1"/>
          </p:nvPr>
        </p:nvSpPr>
        <p:spPr>
          <a:xfrm>
            <a:off x="186692" y="124621"/>
            <a:ext cx="11273788" cy="484980"/>
          </a:xfrm>
        </p:spPr>
        <p:txBody>
          <a:bodyPr/>
          <a:lstStyle>
            <a:lvl1pPr>
              <a:defRPr>
                <a:solidFill>
                  <a:schemeClr val="accent1"/>
                </a:solidFill>
              </a:defRPr>
            </a:lvl1pPr>
          </a:lstStyle>
          <a:p>
            <a:r>
              <a:rPr lang="en-US" dirty="0"/>
              <a:t>Your main outtake goes here</a:t>
            </a:r>
            <a:endParaRPr lang="en-GB" dirty="0"/>
          </a:p>
        </p:txBody>
      </p:sp>
      <p:sp>
        <p:nvSpPr>
          <p:cNvPr id="18" name="Text Placeholder 2">
            <a:extLst>
              <a:ext uri="{FF2B5EF4-FFF2-40B4-BE49-F238E27FC236}">
                <a16:creationId xmlns:a16="http://schemas.microsoft.com/office/drawing/2014/main" id="{B411C62B-EF21-4F1D-B1BD-309A69AC6CAB}"/>
              </a:ext>
            </a:extLst>
          </p:cNvPr>
          <p:cNvSpPr>
            <a:spLocks noGrp="1"/>
          </p:cNvSpPr>
          <p:nvPr>
            <p:ph type="body" sz="quarter" idx="13" hasCustomPrompt="1"/>
          </p:nvPr>
        </p:nvSpPr>
        <p:spPr>
          <a:xfrm>
            <a:off x="673800" y="2931079"/>
            <a:ext cx="2256631" cy="1257300"/>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
            <a:extLst>
              <a:ext uri="{FF2B5EF4-FFF2-40B4-BE49-F238E27FC236}">
                <a16:creationId xmlns:a16="http://schemas.microsoft.com/office/drawing/2014/main" id="{1B916557-AE99-4129-8F4A-343D17AB6600}"/>
              </a:ext>
            </a:extLst>
          </p:cNvPr>
          <p:cNvSpPr>
            <a:spLocks noGrp="1"/>
          </p:cNvSpPr>
          <p:nvPr>
            <p:ph type="body" sz="quarter" idx="16" hasCustomPrompt="1"/>
          </p:nvPr>
        </p:nvSpPr>
        <p:spPr>
          <a:xfrm>
            <a:off x="3567835" y="2931079"/>
            <a:ext cx="2256631" cy="1257300"/>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4" name="Text Placeholder 2">
            <a:extLst>
              <a:ext uri="{FF2B5EF4-FFF2-40B4-BE49-F238E27FC236}">
                <a16:creationId xmlns:a16="http://schemas.microsoft.com/office/drawing/2014/main" id="{D9521230-040E-469B-925E-276B6B671186}"/>
              </a:ext>
            </a:extLst>
          </p:cNvPr>
          <p:cNvSpPr>
            <a:spLocks noGrp="1"/>
          </p:cNvSpPr>
          <p:nvPr>
            <p:ph type="body" sz="quarter" idx="18" hasCustomPrompt="1"/>
          </p:nvPr>
        </p:nvSpPr>
        <p:spPr>
          <a:xfrm>
            <a:off x="6461870" y="2931079"/>
            <a:ext cx="2256631" cy="1257300"/>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
            <a:extLst>
              <a:ext uri="{FF2B5EF4-FFF2-40B4-BE49-F238E27FC236}">
                <a16:creationId xmlns:a16="http://schemas.microsoft.com/office/drawing/2014/main" id="{550468C7-802B-4EC7-8A1D-977CB5EADA9A}"/>
              </a:ext>
            </a:extLst>
          </p:cNvPr>
          <p:cNvSpPr>
            <a:spLocks noGrp="1"/>
          </p:cNvSpPr>
          <p:nvPr>
            <p:ph type="body" sz="quarter" idx="20" hasCustomPrompt="1"/>
          </p:nvPr>
        </p:nvSpPr>
        <p:spPr>
          <a:xfrm>
            <a:off x="9355906" y="2935938"/>
            <a:ext cx="2256631" cy="1257300"/>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4" name="Text Placeholder 33">
            <a:extLst>
              <a:ext uri="{FF2B5EF4-FFF2-40B4-BE49-F238E27FC236}">
                <a16:creationId xmlns:a16="http://schemas.microsoft.com/office/drawing/2014/main" id="{21016F29-BDD7-4BEB-914B-87500969B642}"/>
              </a:ext>
            </a:extLst>
          </p:cNvPr>
          <p:cNvSpPr>
            <a:spLocks noGrp="1"/>
          </p:cNvSpPr>
          <p:nvPr>
            <p:ph type="body" sz="quarter" idx="26" hasCustomPrompt="1"/>
          </p:nvPr>
        </p:nvSpPr>
        <p:spPr>
          <a:xfrm>
            <a:off x="304800" y="2538211"/>
            <a:ext cx="583931" cy="583931"/>
          </a:xfrm>
          <a:prstGeom prst="arc">
            <a:avLst>
              <a:gd name="adj1" fmla="val 5358404"/>
              <a:gd name="adj2" fmla="val 0"/>
            </a:avLst>
          </a:prstGeom>
          <a:ln w="12700">
            <a:solidFill>
              <a:schemeClr val="tx2"/>
            </a:solidFill>
          </a:ln>
        </p:spPr>
        <p:txBody>
          <a:bodyPr anchor="ctr"/>
          <a:lstStyle>
            <a:lvl1pPr algn="ctr">
              <a:defRPr sz="20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5" name="Text Placeholder 33">
            <a:extLst>
              <a:ext uri="{FF2B5EF4-FFF2-40B4-BE49-F238E27FC236}">
                <a16:creationId xmlns:a16="http://schemas.microsoft.com/office/drawing/2014/main" id="{48FE68D6-DC11-428F-B5D6-1F819FD8F14F}"/>
              </a:ext>
            </a:extLst>
          </p:cNvPr>
          <p:cNvSpPr>
            <a:spLocks noGrp="1"/>
          </p:cNvSpPr>
          <p:nvPr>
            <p:ph type="body" sz="quarter" idx="27" hasCustomPrompt="1"/>
          </p:nvPr>
        </p:nvSpPr>
        <p:spPr>
          <a:xfrm>
            <a:off x="3198835" y="2538211"/>
            <a:ext cx="583931" cy="583931"/>
          </a:xfrm>
          <a:prstGeom prst="arc">
            <a:avLst>
              <a:gd name="adj1" fmla="val 5358404"/>
              <a:gd name="adj2" fmla="val 0"/>
            </a:avLst>
          </a:prstGeom>
          <a:ln w="12700">
            <a:solidFill>
              <a:schemeClr val="tx2"/>
            </a:solidFill>
          </a:ln>
        </p:spPr>
        <p:txBody>
          <a:bodyPr anchor="ctr"/>
          <a:lstStyle>
            <a:lvl1pPr algn="ctr">
              <a:defRPr sz="20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6" name="Text Placeholder 33">
            <a:extLst>
              <a:ext uri="{FF2B5EF4-FFF2-40B4-BE49-F238E27FC236}">
                <a16:creationId xmlns:a16="http://schemas.microsoft.com/office/drawing/2014/main" id="{5694712A-FCD2-43BD-B72B-333D0A039168}"/>
              </a:ext>
            </a:extLst>
          </p:cNvPr>
          <p:cNvSpPr>
            <a:spLocks noGrp="1"/>
          </p:cNvSpPr>
          <p:nvPr>
            <p:ph type="body" sz="quarter" idx="28" hasCustomPrompt="1"/>
          </p:nvPr>
        </p:nvSpPr>
        <p:spPr>
          <a:xfrm>
            <a:off x="6092870" y="2538211"/>
            <a:ext cx="583931" cy="583931"/>
          </a:xfrm>
          <a:prstGeom prst="arc">
            <a:avLst>
              <a:gd name="adj1" fmla="val 5358404"/>
              <a:gd name="adj2" fmla="val 0"/>
            </a:avLst>
          </a:prstGeom>
          <a:ln w="12700">
            <a:solidFill>
              <a:schemeClr val="tx2"/>
            </a:solidFill>
          </a:ln>
        </p:spPr>
        <p:txBody>
          <a:bodyPr anchor="ctr"/>
          <a:lstStyle>
            <a:lvl1pPr algn="ctr">
              <a:defRPr sz="20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7" name="Text Placeholder 33">
            <a:extLst>
              <a:ext uri="{FF2B5EF4-FFF2-40B4-BE49-F238E27FC236}">
                <a16:creationId xmlns:a16="http://schemas.microsoft.com/office/drawing/2014/main" id="{74773157-9A68-48FC-9B0C-0D5739741BF4}"/>
              </a:ext>
            </a:extLst>
          </p:cNvPr>
          <p:cNvSpPr>
            <a:spLocks noGrp="1"/>
          </p:cNvSpPr>
          <p:nvPr>
            <p:ph type="body" sz="quarter" idx="29" hasCustomPrompt="1"/>
          </p:nvPr>
        </p:nvSpPr>
        <p:spPr>
          <a:xfrm>
            <a:off x="8986906" y="2538211"/>
            <a:ext cx="583931" cy="583931"/>
          </a:xfrm>
          <a:prstGeom prst="arc">
            <a:avLst>
              <a:gd name="adj1" fmla="val 5358404"/>
              <a:gd name="adj2" fmla="val 0"/>
            </a:avLst>
          </a:prstGeom>
          <a:ln w="12700">
            <a:solidFill>
              <a:schemeClr val="tx2"/>
            </a:solidFill>
          </a:ln>
        </p:spPr>
        <p:txBody>
          <a:bodyPr anchor="ctr"/>
          <a:lstStyle>
            <a:lvl1pPr algn="ctr">
              <a:defRPr sz="20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pic>
        <p:nvPicPr>
          <p:cNvPr id="19" name="Graphic 18">
            <a:extLst>
              <a:ext uri="{FF2B5EF4-FFF2-40B4-BE49-F238E27FC236}">
                <a16:creationId xmlns:a16="http://schemas.microsoft.com/office/drawing/2014/main" id="{33E796F3-91C7-45B5-B8A1-16810A533BC7}"/>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39" name="Freeform: Shape 38">
            <a:extLst>
              <a:ext uri="{FF2B5EF4-FFF2-40B4-BE49-F238E27FC236}">
                <a16:creationId xmlns:a16="http://schemas.microsoft.com/office/drawing/2014/main" id="{4578BB4D-2B17-4D9A-B94F-C422CDDDCE42}"/>
              </a:ext>
            </a:extLst>
          </p:cNvPr>
          <p:cNvSpPr/>
          <p:nvPr/>
        </p:nvSpPr>
        <p:spPr>
          <a:xfrm>
            <a:off x="1" y="2926416"/>
            <a:ext cx="5184420" cy="3931583"/>
          </a:xfrm>
          <a:custGeom>
            <a:avLst/>
            <a:gdLst>
              <a:gd name="connsiteX0" fmla="*/ 2817732 w 5184420"/>
              <a:gd name="connsiteY0" fmla="*/ 7 h 3931583"/>
              <a:gd name="connsiteX1" fmla="*/ 5184420 w 5184420"/>
              <a:gd name="connsiteY1" fmla="*/ 573855 h 3931583"/>
              <a:gd name="connsiteX2" fmla="*/ 4098666 w 5184420"/>
              <a:gd name="connsiteY2" fmla="*/ 2892621 h 3931583"/>
              <a:gd name="connsiteX3" fmla="*/ 2813057 w 5184420"/>
              <a:gd name="connsiteY3" fmla="*/ 2554857 h 3931583"/>
              <a:gd name="connsiteX4" fmla="*/ 2711377 w 5184420"/>
              <a:gd name="connsiteY4" fmla="*/ 2560701 h 3931583"/>
              <a:gd name="connsiteX5" fmla="*/ 1077243 w 5184420"/>
              <a:gd name="connsiteY5" fmla="*/ 3236000 h 3931583"/>
              <a:gd name="connsiteX6" fmla="*/ 587157 w 5184420"/>
              <a:gd name="connsiteY6" fmla="*/ 3841410 h 3931583"/>
              <a:gd name="connsiteX7" fmla="*/ 540246 w 5184420"/>
              <a:gd name="connsiteY7" fmla="*/ 3931583 h 3931583"/>
              <a:gd name="connsiteX8" fmla="*/ 0 w 5184420"/>
              <a:gd name="connsiteY8" fmla="*/ 3931583 h 3931583"/>
              <a:gd name="connsiteX9" fmla="*/ 0 w 5184420"/>
              <a:gd name="connsiteY9" fmla="*/ 843188 h 3931583"/>
              <a:gd name="connsiteX10" fmla="*/ 175496 w 5184420"/>
              <a:gd name="connsiteY10" fmla="*/ 732727 h 3931583"/>
              <a:gd name="connsiteX11" fmla="*/ 2583985 w 5184420"/>
              <a:gd name="connsiteY11" fmla="*/ 5851 h 3931583"/>
              <a:gd name="connsiteX12" fmla="*/ 2817732 w 5184420"/>
              <a:gd name="connsiteY12" fmla="*/ 7 h 3931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3">
                <a:moveTo>
                  <a:pt x="2817732" y="7"/>
                </a:moveTo>
                <a:cubicBezTo>
                  <a:pt x="3641238" y="-1325"/>
                  <a:pt x="4452977" y="195497"/>
                  <a:pt x="5184420" y="573855"/>
                </a:cubicBezTo>
                <a:lnTo>
                  <a:pt x="4098666" y="2892621"/>
                </a:lnTo>
                <a:cubicBezTo>
                  <a:pt x="3707142" y="2669295"/>
                  <a:pt x="3263790" y="2552815"/>
                  <a:pt x="2813057" y="2554857"/>
                </a:cubicBezTo>
                <a:cubicBezTo>
                  <a:pt x="2779164" y="2554857"/>
                  <a:pt x="2745271" y="2560701"/>
                  <a:pt x="2711377" y="2560701"/>
                </a:cubicBezTo>
                <a:cubicBezTo>
                  <a:pt x="2104313" y="2587133"/>
                  <a:pt x="1525870" y="2826173"/>
                  <a:pt x="1077243" y="3236000"/>
                </a:cubicBezTo>
                <a:cubicBezTo>
                  <a:pt x="879232" y="3416887"/>
                  <a:pt x="715745" y="3621449"/>
                  <a:pt x="587157" y="3841410"/>
                </a:cubicBezTo>
                <a:lnTo>
                  <a:pt x="540246" y="3931583"/>
                </a:lnTo>
                <a:lnTo>
                  <a:pt x="0" y="3931583"/>
                </a:lnTo>
                <a:lnTo>
                  <a:pt x="0" y="843188"/>
                </a:lnTo>
                <a:lnTo>
                  <a:pt x="175496" y="732727"/>
                </a:lnTo>
                <a:cubicBezTo>
                  <a:pt x="901678" y="296363"/>
                  <a:pt x="1728821" y="44469"/>
                  <a:pt x="2583985" y="5851"/>
                </a:cubicBezTo>
                <a:cubicBezTo>
                  <a:pt x="2664628" y="7"/>
                  <a:pt x="2741765" y="7"/>
                  <a:pt x="2817732" y="7"/>
                </a:cubicBezTo>
                <a:close/>
              </a:path>
            </a:pathLst>
          </a:custGeom>
          <a:solidFill>
            <a:schemeClr val="tx1">
              <a:alpha val="7000"/>
            </a:schemeClr>
          </a:solidFill>
          <a:ln w="104905" cap="flat">
            <a:noFill/>
            <a:prstDash val="solid"/>
            <a:miter/>
          </a:ln>
        </p:spPr>
        <p:txBody>
          <a:bodyPr wrap="square" rtlCol="0" anchor="ctr">
            <a:noAutofit/>
          </a:bodyPr>
          <a:lstStyle/>
          <a:p>
            <a:endParaRPr lang="en-GB"/>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p:txBody>
          <a:bodyPr/>
          <a:lstStyle>
            <a:lvl1pPr>
              <a:defRPr>
                <a:solidFill>
                  <a:schemeClr val="tx2"/>
                </a:solidFill>
              </a:defRPr>
            </a:lvl1pPr>
          </a:lstStyle>
          <a:p>
            <a:endParaRPr lang="en-GB"/>
          </a:p>
        </p:txBody>
      </p:sp>
      <p:sp>
        <p:nvSpPr>
          <p:cNvPr id="20" name="Text Placeholder 8">
            <a:extLst>
              <a:ext uri="{FF2B5EF4-FFF2-40B4-BE49-F238E27FC236}">
                <a16:creationId xmlns:a16="http://schemas.microsoft.com/office/drawing/2014/main" id="{F634A1C4-8FBF-4FEF-BEC9-23CB8ACD794B}"/>
              </a:ext>
            </a:extLst>
          </p:cNvPr>
          <p:cNvSpPr>
            <a:spLocks noGrp="1"/>
          </p:cNvSpPr>
          <p:nvPr>
            <p:ph type="body" sz="quarter" idx="14" hasCustomPrompt="1"/>
          </p:nvPr>
        </p:nvSpPr>
        <p:spPr>
          <a:xfrm>
            <a:off x="192087" y="621899"/>
            <a:ext cx="5018088" cy="785816"/>
          </a:xfrm>
        </p:spPr>
        <p:txBody>
          <a:bodyPr/>
          <a:lstStyle>
            <a:lvl1pPr>
              <a:defRPr sz="1800" b="1">
                <a:solidFill>
                  <a:schemeClr val="tx2"/>
                </a:solidFill>
                <a:latin typeface="+mn-lt"/>
              </a:defRPr>
            </a:lvl1pPr>
            <a:lvl2pPr>
              <a:defRPr sz="1800" b="0">
                <a:solidFill>
                  <a:schemeClr val="tx2"/>
                </a:solidFill>
                <a:latin typeface="+mn-lt"/>
              </a:defRPr>
            </a:lvl2pPr>
            <a:lvl3pPr>
              <a:defRPr sz="1600" b="0">
                <a:solidFill>
                  <a:schemeClr val="tx2"/>
                </a:solidFill>
                <a:latin typeface="+mn-lt"/>
              </a:defRPr>
            </a:lvl3pPr>
            <a:lvl4pPr>
              <a:defRPr sz="14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385558406"/>
      </p:ext>
    </p:extLst>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Five Point White 1">
    <p:bg>
      <p:bgRef idx="1001">
        <a:schemeClr val="bg1"/>
      </p:bgRef>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51AF5B58-BA1A-41BD-BAE5-99BA299F37CA}"/>
              </a:ext>
            </a:extLst>
          </p:cNvPr>
          <p:cNvSpPr/>
          <p:nvPr/>
        </p:nvSpPr>
        <p:spPr>
          <a:xfrm>
            <a:off x="1" y="2926416"/>
            <a:ext cx="5184420" cy="3931583"/>
          </a:xfrm>
          <a:custGeom>
            <a:avLst/>
            <a:gdLst>
              <a:gd name="connsiteX0" fmla="*/ 2817732 w 5184420"/>
              <a:gd name="connsiteY0" fmla="*/ 7 h 3931583"/>
              <a:gd name="connsiteX1" fmla="*/ 5184420 w 5184420"/>
              <a:gd name="connsiteY1" fmla="*/ 573855 h 3931583"/>
              <a:gd name="connsiteX2" fmla="*/ 4098666 w 5184420"/>
              <a:gd name="connsiteY2" fmla="*/ 2892621 h 3931583"/>
              <a:gd name="connsiteX3" fmla="*/ 2813057 w 5184420"/>
              <a:gd name="connsiteY3" fmla="*/ 2554857 h 3931583"/>
              <a:gd name="connsiteX4" fmla="*/ 2711377 w 5184420"/>
              <a:gd name="connsiteY4" fmla="*/ 2560701 h 3931583"/>
              <a:gd name="connsiteX5" fmla="*/ 1077243 w 5184420"/>
              <a:gd name="connsiteY5" fmla="*/ 3236000 h 3931583"/>
              <a:gd name="connsiteX6" fmla="*/ 587157 w 5184420"/>
              <a:gd name="connsiteY6" fmla="*/ 3841410 h 3931583"/>
              <a:gd name="connsiteX7" fmla="*/ 540246 w 5184420"/>
              <a:gd name="connsiteY7" fmla="*/ 3931583 h 3931583"/>
              <a:gd name="connsiteX8" fmla="*/ 0 w 5184420"/>
              <a:gd name="connsiteY8" fmla="*/ 3931583 h 3931583"/>
              <a:gd name="connsiteX9" fmla="*/ 0 w 5184420"/>
              <a:gd name="connsiteY9" fmla="*/ 843188 h 3931583"/>
              <a:gd name="connsiteX10" fmla="*/ 175496 w 5184420"/>
              <a:gd name="connsiteY10" fmla="*/ 732727 h 3931583"/>
              <a:gd name="connsiteX11" fmla="*/ 2583985 w 5184420"/>
              <a:gd name="connsiteY11" fmla="*/ 5851 h 3931583"/>
              <a:gd name="connsiteX12" fmla="*/ 2817732 w 5184420"/>
              <a:gd name="connsiteY12" fmla="*/ 7 h 3931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3">
                <a:moveTo>
                  <a:pt x="2817732" y="7"/>
                </a:moveTo>
                <a:cubicBezTo>
                  <a:pt x="3641238" y="-1325"/>
                  <a:pt x="4452977" y="195497"/>
                  <a:pt x="5184420" y="573855"/>
                </a:cubicBezTo>
                <a:lnTo>
                  <a:pt x="4098666" y="2892621"/>
                </a:lnTo>
                <a:cubicBezTo>
                  <a:pt x="3707142" y="2669295"/>
                  <a:pt x="3263790" y="2552815"/>
                  <a:pt x="2813057" y="2554857"/>
                </a:cubicBezTo>
                <a:cubicBezTo>
                  <a:pt x="2779164" y="2554857"/>
                  <a:pt x="2745271" y="2560701"/>
                  <a:pt x="2711377" y="2560701"/>
                </a:cubicBezTo>
                <a:cubicBezTo>
                  <a:pt x="2104313" y="2587133"/>
                  <a:pt x="1525870" y="2826173"/>
                  <a:pt x="1077243" y="3236000"/>
                </a:cubicBezTo>
                <a:cubicBezTo>
                  <a:pt x="879232" y="3416887"/>
                  <a:pt x="715745" y="3621449"/>
                  <a:pt x="587157" y="3841410"/>
                </a:cubicBezTo>
                <a:lnTo>
                  <a:pt x="540246" y="3931583"/>
                </a:lnTo>
                <a:lnTo>
                  <a:pt x="0" y="3931583"/>
                </a:lnTo>
                <a:lnTo>
                  <a:pt x="0" y="843188"/>
                </a:lnTo>
                <a:lnTo>
                  <a:pt x="175496" y="732727"/>
                </a:lnTo>
                <a:cubicBezTo>
                  <a:pt x="901678" y="296363"/>
                  <a:pt x="1728821" y="44469"/>
                  <a:pt x="2583985" y="5851"/>
                </a:cubicBezTo>
                <a:cubicBezTo>
                  <a:pt x="2664628" y="7"/>
                  <a:pt x="2741765" y="7"/>
                  <a:pt x="2817732" y="7"/>
                </a:cubicBezTo>
                <a:close/>
              </a:path>
            </a:pathLst>
          </a:custGeom>
          <a:solidFill>
            <a:schemeClr val="tx1">
              <a:alpha val="7000"/>
            </a:schemeClr>
          </a:solidFill>
          <a:ln w="104905" cap="flat">
            <a:noFill/>
            <a:prstDash val="solid"/>
            <a:miter/>
          </a:ln>
        </p:spPr>
        <p:txBody>
          <a:bodyPr wrap="square" rtlCol="0" anchor="ctr">
            <a:noAutofit/>
          </a:bodyPr>
          <a:lstStyle/>
          <a:p>
            <a:endParaRPr lang="en-GB"/>
          </a:p>
        </p:txBody>
      </p:sp>
      <p:sp>
        <p:nvSpPr>
          <p:cNvPr id="23" name="Text Placeholder 2">
            <a:extLst>
              <a:ext uri="{FF2B5EF4-FFF2-40B4-BE49-F238E27FC236}">
                <a16:creationId xmlns:a16="http://schemas.microsoft.com/office/drawing/2014/main" id="{CB4587A5-709D-448A-B445-ED0D139F39BE}"/>
              </a:ext>
            </a:extLst>
          </p:cNvPr>
          <p:cNvSpPr>
            <a:spLocks noGrp="1"/>
          </p:cNvSpPr>
          <p:nvPr>
            <p:ph type="body" sz="quarter" idx="31" hasCustomPrompt="1"/>
          </p:nvPr>
        </p:nvSpPr>
        <p:spPr>
          <a:xfrm>
            <a:off x="1143794" y="2516188"/>
            <a:ext cx="2256631" cy="1257300"/>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0" name="Freeform: Shape 39">
            <a:extLst>
              <a:ext uri="{FF2B5EF4-FFF2-40B4-BE49-F238E27FC236}">
                <a16:creationId xmlns:a16="http://schemas.microsoft.com/office/drawing/2014/main" id="{59A04942-3591-46AF-993C-B874C54D9CA1}"/>
              </a:ext>
            </a:extLst>
          </p:cNvPr>
          <p:cNvSpPr/>
          <p:nvPr/>
        </p:nvSpPr>
        <p:spPr>
          <a:xfrm>
            <a:off x="11382375" y="5150644"/>
            <a:ext cx="809626" cy="1707357"/>
          </a:xfrm>
          <a:custGeom>
            <a:avLst/>
            <a:gdLst>
              <a:gd name="connsiteX0" fmla="*/ 991753 w 991753"/>
              <a:gd name="connsiteY0" fmla="*/ 0 h 1575433"/>
              <a:gd name="connsiteX1" fmla="*/ 991753 w 991753"/>
              <a:gd name="connsiteY1" fmla="*/ 1575433 h 1575433"/>
              <a:gd name="connsiteX2" fmla="*/ 0 w 991753"/>
              <a:gd name="connsiteY2" fmla="*/ 1575433 h 1575433"/>
              <a:gd name="connsiteX3" fmla="*/ 24951 w 991753"/>
              <a:gd name="connsiteY3" fmla="*/ 1508300 h 1575433"/>
              <a:gd name="connsiteX4" fmla="*/ 816935 w 991753"/>
              <a:gd name="connsiteY4" fmla="*/ 198421 h 157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753" h="1575433">
                <a:moveTo>
                  <a:pt x="991753" y="0"/>
                </a:moveTo>
                <a:lnTo>
                  <a:pt x="991753" y="1575433"/>
                </a:lnTo>
                <a:lnTo>
                  <a:pt x="0" y="1575433"/>
                </a:lnTo>
                <a:lnTo>
                  <a:pt x="24951" y="1508300"/>
                </a:lnTo>
                <a:cubicBezTo>
                  <a:pt x="206699" y="1050609"/>
                  <a:pt x="474145" y="611976"/>
                  <a:pt x="816935" y="19842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p:txBody>
          <a:bodyPr/>
          <a:lstStyle>
            <a:lvl1pPr>
              <a:defRPr>
                <a:solidFill>
                  <a:schemeClr val="tx2"/>
                </a:solidFill>
              </a:defRPr>
            </a:lvl1pPr>
          </a:lstStyle>
          <a:p>
            <a:endParaRPr lang="en-GB"/>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lvl1pPr>
              <a:defRPr>
                <a:solidFill>
                  <a:schemeClr val="bg1"/>
                </a:solidFill>
              </a:defRPr>
            </a:lvl1pPr>
          </a:lstStyle>
          <a:p>
            <a:fld id="{21F79131-C817-4EAF-B3BC-6511779B5E04}" type="slidenum">
              <a:rPr lang="en-GB" smtClean="0"/>
              <a:pPr/>
              <a:t>‹#›</a:t>
            </a:fld>
            <a:endParaRPr lang="en-GB" dirty="0"/>
          </a:p>
        </p:txBody>
      </p:sp>
      <p:sp>
        <p:nvSpPr>
          <p:cNvPr id="34" name="Text Placeholder 33">
            <a:extLst>
              <a:ext uri="{FF2B5EF4-FFF2-40B4-BE49-F238E27FC236}">
                <a16:creationId xmlns:a16="http://schemas.microsoft.com/office/drawing/2014/main" id="{21016F29-BDD7-4BEB-914B-87500969B642}"/>
              </a:ext>
            </a:extLst>
          </p:cNvPr>
          <p:cNvSpPr>
            <a:spLocks noGrp="1"/>
          </p:cNvSpPr>
          <p:nvPr>
            <p:ph type="body" sz="quarter" idx="26" hasCustomPrompt="1"/>
          </p:nvPr>
        </p:nvSpPr>
        <p:spPr>
          <a:xfrm>
            <a:off x="774794" y="2123320"/>
            <a:ext cx="583931" cy="583931"/>
          </a:xfrm>
          <a:prstGeom prst="arc">
            <a:avLst>
              <a:gd name="adj1" fmla="val 5358404"/>
              <a:gd name="adj2" fmla="val 0"/>
            </a:avLst>
          </a:prstGeom>
          <a:ln w="12700">
            <a:solidFill>
              <a:schemeClr val="tx2"/>
            </a:solidFill>
          </a:ln>
        </p:spPr>
        <p:txBody>
          <a:bodyPr anchor="ctr"/>
          <a:lstStyle>
            <a:lvl1pPr algn="ctr">
              <a:defRPr sz="20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5" name="Text Placeholder 33">
            <a:extLst>
              <a:ext uri="{FF2B5EF4-FFF2-40B4-BE49-F238E27FC236}">
                <a16:creationId xmlns:a16="http://schemas.microsoft.com/office/drawing/2014/main" id="{48FE68D6-DC11-428F-B5D6-1F819FD8F14F}"/>
              </a:ext>
            </a:extLst>
          </p:cNvPr>
          <p:cNvSpPr>
            <a:spLocks noGrp="1"/>
          </p:cNvSpPr>
          <p:nvPr>
            <p:ph type="body" sz="quarter" idx="27" hasCustomPrompt="1"/>
          </p:nvPr>
        </p:nvSpPr>
        <p:spPr>
          <a:xfrm>
            <a:off x="4400014" y="2123320"/>
            <a:ext cx="583931" cy="583931"/>
          </a:xfrm>
          <a:prstGeom prst="arc">
            <a:avLst>
              <a:gd name="adj1" fmla="val 5358404"/>
              <a:gd name="adj2" fmla="val 0"/>
            </a:avLst>
          </a:prstGeom>
          <a:ln w="12700">
            <a:solidFill>
              <a:schemeClr val="tx2"/>
            </a:solidFill>
          </a:ln>
        </p:spPr>
        <p:txBody>
          <a:bodyPr anchor="ctr"/>
          <a:lstStyle>
            <a:lvl1pPr algn="ctr">
              <a:defRPr sz="20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6" name="Text Placeholder 33">
            <a:extLst>
              <a:ext uri="{FF2B5EF4-FFF2-40B4-BE49-F238E27FC236}">
                <a16:creationId xmlns:a16="http://schemas.microsoft.com/office/drawing/2014/main" id="{5694712A-FCD2-43BD-B72B-333D0A039168}"/>
              </a:ext>
            </a:extLst>
          </p:cNvPr>
          <p:cNvSpPr>
            <a:spLocks noGrp="1"/>
          </p:cNvSpPr>
          <p:nvPr>
            <p:ph type="body" sz="quarter" idx="28" hasCustomPrompt="1"/>
          </p:nvPr>
        </p:nvSpPr>
        <p:spPr>
          <a:xfrm>
            <a:off x="8025234" y="2123320"/>
            <a:ext cx="583931" cy="583931"/>
          </a:xfrm>
          <a:prstGeom prst="arc">
            <a:avLst>
              <a:gd name="adj1" fmla="val 5358404"/>
              <a:gd name="adj2" fmla="val 0"/>
            </a:avLst>
          </a:prstGeom>
          <a:ln w="12700">
            <a:solidFill>
              <a:schemeClr val="tx2"/>
            </a:solidFill>
          </a:ln>
        </p:spPr>
        <p:txBody>
          <a:bodyPr anchor="ctr"/>
          <a:lstStyle>
            <a:lvl1pPr algn="ctr">
              <a:defRPr sz="20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7" name="Text Placeholder 33">
            <a:extLst>
              <a:ext uri="{FF2B5EF4-FFF2-40B4-BE49-F238E27FC236}">
                <a16:creationId xmlns:a16="http://schemas.microsoft.com/office/drawing/2014/main" id="{74773157-9A68-48FC-9B0C-0D5739741BF4}"/>
              </a:ext>
            </a:extLst>
          </p:cNvPr>
          <p:cNvSpPr>
            <a:spLocks noGrp="1"/>
          </p:cNvSpPr>
          <p:nvPr>
            <p:ph type="body" sz="quarter" idx="29" hasCustomPrompt="1"/>
          </p:nvPr>
        </p:nvSpPr>
        <p:spPr>
          <a:xfrm>
            <a:off x="2727148" y="3956786"/>
            <a:ext cx="583931" cy="583931"/>
          </a:xfrm>
          <a:prstGeom prst="arc">
            <a:avLst>
              <a:gd name="adj1" fmla="val 5358404"/>
              <a:gd name="adj2" fmla="val 0"/>
            </a:avLst>
          </a:prstGeom>
          <a:ln w="12700">
            <a:solidFill>
              <a:schemeClr val="tx2"/>
            </a:solidFill>
          </a:ln>
        </p:spPr>
        <p:txBody>
          <a:bodyPr anchor="ctr"/>
          <a:lstStyle>
            <a:lvl1pPr algn="ctr">
              <a:defRPr sz="20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8" name="Text Placeholder 33">
            <a:extLst>
              <a:ext uri="{FF2B5EF4-FFF2-40B4-BE49-F238E27FC236}">
                <a16:creationId xmlns:a16="http://schemas.microsoft.com/office/drawing/2014/main" id="{277510F0-8107-4C94-A9E7-82B5E46632F4}"/>
              </a:ext>
            </a:extLst>
          </p:cNvPr>
          <p:cNvSpPr>
            <a:spLocks noGrp="1"/>
          </p:cNvSpPr>
          <p:nvPr>
            <p:ph type="body" sz="quarter" idx="30" hasCustomPrompt="1"/>
          </p:nvPr>
        </p:nvSpPr>
        <p:spPr>
          <a:xfrm>
            <a:off x="6352368" y="3956786"/>
            <a:ext cx="583931" cy="583931"/>
          </a:xfrm>
          <a:prstGeom prst="arc">
            <a:avLst>
              <a:gd name="adj1" fmla="val 5358404"/>
              <a:gd name="adj2" fmla="val 0"/>
            </a:avLst>
          </a:prstGeom>
          <a:ln w="12700">
            <a:solidFill>
              <a:schemeClr val="tx2"/>
            </a:solidFill>
          </a:ln>
        </p:spPr>
        <p:txBody>
          <a:bodyPr anchor="ctr"/>
          <a:lstStyle>
            <a:lvl1pPr algn="ctr">
              <a:defRPr sz="20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pic>
        <p:nvPicPr>
          <p:cNvPr id="19" name="Graphic 18">
            <a:extLst>
              <a:ext uri="{FF2B5EF4-FFF2-40B4-BE49-F238E27FC236}">
                <a16:creationId xmlns:a16="http://schemas.microsoft.com/office/drawing/2014/main" id="{5BD90985-32D6-4086-B746-DE6E576536D7}"/>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21" name="Title 1">
            <a:extLst>
              <a:ext uri="{FF2B5EF4-FFF2-40B4-BE49-F238E27FC236}">
                <a16:creationId xmlns:a16="http://schemas.microsoft.com/office/drawing/2014/main" id="{4A4F316F-18A4-4855-AE5E-E9A0E2F438A1}"/>
              </a:ext>
            </a:extLst>
          </p:cNvPr>
          <p:cNvSpPr>
            <a:spLocks noGrp="1"/>
          </p:cNvSpPr>
          <p:nvPr>
            <p:ph type="title" hasCustomPrompt="1"/>
          </p:nvPr>
        </p:nvSpPr>
        <p:spPr>
          <a:xfrm>
            <a:off x="186692" y="124621"/>
            <a:ext cx="11273788" cy="484980"/>
          </a:xfrm>
        </p:spPr>
        <p:txBody>
          <a:bodyPr/>
          <a:lstStyle>
            <a:lvl1pPr>
              <a:defRPr>
                <a:solidFill>
                  <a:schemeClr val="accent1"/>
                </a:solidFill>
              </a:defRPr>
            </a:lvl1pPr>
          </a:lstStyle>
          <a:p>
            <a:r>
              <a:rPr lang="en-US" dirty="0"/>
              <a:t>Your main outtake goes here</a:t>
            </a:r>
            <a:endParaRPr lang="en-GB" dirty="0"/>
          </a:p>
        </p:txBody>
      </p:sp>
      <p:sp>
        <p:nvSpPr>
          <p:cNvPr id="27" name="Text Placeholder 2">
            <a:extLst>
              <a:ext uri="{FF2B5EF4-FFF2-40B4-BE49-F238E27FC236}">
                <a16:creationId xmlns:a16="http://schemas.microsoft.com/office/drawing/2014/main" id="{36E578F0-1AF5-4614-AB6F-B13074123BAE}"/>
              </a:ext>
            </a:extLst>
          </p:cNvPr>
          <p:cNvSpPr>
            <a:spLocks noGrp="1"/>
          </p:cNvSpPr>
          <p:nvPr>
            <p:ph type="body" sz="quarter" idx="32" hasCustomPrompt="1"/>
          </p:nvPr>
        </p:nvSpPr>
        <p:spPr>
          <a:xfrm>
            <a:off x="4786154" y="2516188"/>
            <a:ext cx="2256631" cy="1257300"/>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0" name="Text Placeholder 2">
            <a:extLst>
              <a:ext uri="{FF2B5EF4-FFF2-40B4-BE49-F238E27FC236}">
                <a16:creationId xmlns:a16="http://schemas.microsoft.com/office/drawing/2014/main" id="{D6B4233C-BD4F-4E61-9129-BFC9CD3C98ED}"/>
              </a:ext>
            </a:extLst>
          </p:cNvPr>
          <p:cNvSpPr>
            <a:spLocks noGrp="1"/>
          </p:cNvSpPr>
          <p:nvPr>
            <p:ph type="body" sz="quarter" idx="33" hasCustomPrompt="1"/>
          </p:nvPr>
        </p:nvSpPr>
        <p:spPr>
          <a:xfrm>
            <a:off x="8428514" y="2516188"/>
            <a:ext cx="2256631" cy="1257300"/>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2" name="Text Placeholder 2">
            <a:extLst>
              <a:ext uri="{FF2B5EF4-FFF2-40B4-BE49-F238E27FC236}">
                <a16:creationId xmlns:a16="http://schemas.microsoft.com/office/drawing/2014/main" id="{CBE812E1-2CC2-42B1-8B5E-B9069961536F}"/>
              </a:ext>
            </a:extLst>
          </p:cNvPr>
          <p:cNvSpPr>
            <a:spLocks noGrp="1"/>
          </p:cNvSpPr>
          <p:nvPr>
            <p:ph type="body" sz="quarter" idx="34" hasCustomPrompt="1"/>
          </p:nvPr>
        </p:nvSpPr>
        <p:spPr>
          <a:xfrm>
            <a:off x="3096148" y="4354513"/>
            <a:ext cx="2256631" cy="1257300"/>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9" name="Text Placeholder 2">
            <a:extLst>
              <a:ext uri="{FF2B5EF4-FFF2-40B4-BE49-F238E27FC236}">
                <a16:creationId xmlns:a16="http://schemas.microsoft.com/office/drawing/2014/main" id="{7FFE8E9A-D039-4351-8BA6-1AA30AFDA9FC}"/>
              </a:ext>
            </a:extLst>
          </p:cNvPr>
          <p:cNvSpPr>
            <a:spLocks noGrp="1"/>
          </p:cNvSpPr>
          <p:nvPr>
            <p:ph type="body" sz="quarter" idx="35" hasCustomPrompt="1"/>
          </p:nvPr>
        </p:nvSpPr>
        <p:spPr>
          <a:xfrm>
            <a:off x="6738508" y="4354513"/>
            <a:ext cx="2256631" cy="1257300"/>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8">
            <a:extLst>
              <a:ext uri="{FF2B5EF4-FFF2-40B4-BE49-F238E27FC236}">
                <a16:creationId xmlns:a16="http://schemas.microsoft.com/office/drawing/2014/main" id="{803875A6-1A41-499D-A331-0D4603CD75B0}"/>
              </a:ext>
            </a:extLst>
          </p:cNvPr>
          <p:cNvSpPr>
            <a:spLocks noGrp="1"/>
          </p:cNvSpPr>
          <p:nvPr>
            <p:ph type="body" sz="quarter" idx="14" hasCustomPrompt="1"/>
          </p:nvPr>
        </p:nvSpPr>
        <p:spPr>
          <a:xfrm>
            <a:off x="192087" y="621899"/>
            <a:ext cx="5018088" cy="785816"/>
          </a:xfrm>
        </p:spPr>
        <p:txBody>
          <a:bodyPr/>
          <a:lstStyle>
            <a:lvl1pPr>
              <a:defRPr sz="1800" b="1">
                <a:solidFill>
                  <a:schemeClr val="tx2"/>
                </a:solidFill>
                <a:latin typeface="+mn-lt"/>
              </a:defRPr>
            </a:lvl1pPr>
            <a:lvl2pPr>
              <a:defRPr sz="1800" b="0">
                <a:solidFill>
                  <a:schemeClr val="tx2"/>
                </a:solidFill>
                <a:latin typeface="+mn-lt"/>
              </a:defRPr>
            </a:lvl2pPr>
            <a:lvl3pPr>
              <a:defRPr sz="1600" b="0">
                <a:solidFill>
                  <a:schemeClr val="tx2"/>
                </a:solidFill>
                <a:latin typeface="+mn-lt"/>
              </a:defRPr>
            </a:lvl3pPr>
            <a:lvl4pPr>
              <a:defRPr sz="14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603215957"/>
      </p:ext>
    </p:extLst>
  </p:cSld>
  <p:clrMapOvr>
    <a:overrideClrMapping bg1="lt1" tx1="dk1" bg2="lt2" tx2="dk2" accent1="accent1" accent2="accent2" accent3="accent3" accent4="accent4" accent5="accent5" accent6="accent6" hlink="hlink" folHlink="folHlink"/>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ix Point White 1">
    <p:bg>
      <p:bgRef idx="1001">
        <a:schemeClr val="bg1"/>
      </p:bgRef>
    </p:bg>
    <p:spTree>
      <p:nvGrpSpPr>
        <p:cNvPr id="1" name=""/>
        <p:cNvGrpSpPr/>
        <p:nvPr/>
      </p:nvGrpSpPr>
      <p:grpSpPr>
        <a:xfrm>
          <a:off x="0" y="0"/>
          <a:ext cx="0" cy="0"/>
          <a:chOff x="0" y="0"/>
          <a:chExt cx="0" cy="0"/>
        </a:xfrm>
      </p:grpSpPr>
      <p:sp>
        <p:nvSpPr>
          <p:cNvPr id="50" name="Freeform: Shape 49">
            <a:extLst>
              <a:ext uri="{FF2B5EF4-FFF2-40B4-BE49-F238E27FC236}">
                <a16:creationId xmlns:a16="http://schemas.microsoft.com/office/drawing/2014/main" id="{5D94314C-6300-41B2-B7EE-21316712403D}"/>
              </a:ext>
            </a:extLst>
          </p:cNvPr>
          <p:cNvSpPr/>
          <p:nvPr/>
        </p:nvSpPr>
        <p:spPr>
          <a:xfrm>
            <a:off x="1" y="2926416"/>
            <a:ext cx="5184420" cy="3931583"/>
          </a:xfrm>
          <a:custGeom>
            <a:avLst/>
            <a:gdLst>
              <a:gd name="connsiteX0" fmla="*/ 2817732 w 5184420"/>
              <a:gd name="connsiteY0" fmla="*/ 7 h 3931583"/>
              <a:gd name="connsiteX1" fmla="*/ 5184420 w 5184420"/>
              <a:gd name="connsiteY1" fmla="*/ 573855 h 3931583"/>
              <a:gd name="connsiteX2" fmla="*/ 4098666 w 5184420"/>
              <a:gd name="connsiteY2" fmla="*/ 2892621 h 3931583"/>
              <a:gd name="connsiteX3" fmla="*/ 2813057 w 5184420"/>
              <a:gd name="connsiteY3" fmla="*/ 2554857 h 3931583"/>
              <a:gd name="connsiteX4" fmla="*/ 2711377 w 5184420"/>
              <a:gd name="connsiteY4" fmla="*/ 2560701 h 3931583"/>
              <a:gd name="connsiteX5" fmla="*/ 1077243 w 5184420"/>
              <a:gd name="connsiteY5" fmla="*/ 3236000 h 3931583"/>
              <a:gd name="connsiteX6" fmla="*/ 587157 w 5184420"/>
              <a:gd name="connsiteY6" fmla="*/ 3841410 h 3931583"/>
              <a:gd name="connsiteX7" fmla="*/ 540246 w 5184420"/>
              <a:gd name="connsiteY7" fmla="*/ 3931583 h 3931583"/>
              <a:gd name="connsiteX8" fmla="*/ 0 w 5184420"/>
              <a:gd name="connsiteY8" fmla="*/ 3931583 h 3931583"/>
              <a:gd name="connsiteX9" fmla="*/ 0 w 5184420"/>
              <a:gd name="connsiteY9" fmla="*/ 843188 h 3931583"/>
              <a:gd name="connsiteX10" fmla="*/ 175496 w 5184420"/>
              <a:gd name="connsiteY10" fmla="*/ 732727 h 3931583"/>
              <a:gd name="connsiteX11" fmla="*/ 2583985 w 5184420"/>
              <a:gd name="connsiteY11" fmla="*/ 5851 h 3931583"/>
              <a:gd name="connsiteX12" fmla="*/ 2817732 w 5184420"/>
              <a:gd name="connsiteY12" fmla="*/ 7 h 3931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3">
                <a:moveTo>
                  <a:pt x="2817732" y="7"/>
                </a:moveTo>
                <a:cubicBezTo>
                  <a:pt x="3641238" y="-1325"/>
                  <a:pt x="4452977" y="195497"/>
                  <a:pt x="5184420" y="573855"/>
                </a:cubicBezTo>
                <a:lnTo>
                  <a:pt x="4098666" y="2892621"/>
                </a:lnTo>
                <a:cubicBezTo>
                  <a:pt x="3707142" y="2669295"/>
                  <a:pt x="3263790" y="2552815"/>
                  <a:pt x="2813057" y="2554857"/>
                </a:cubicBezTo>
                <a:cubicBezTo>
                  <a:pt x="2779164" y="2554857"/>
                  <a:pt x="2745271" y="2560701"/>
                  <a:pt x="2711377" y="2560701"/>
                </a:cubicBezTo>
                <a:cubicBezTo>
                  <a:pt x="2104313" y="2587133"/>
                  <a:pt x="1525870" y="2826173"/>
                  <a:pt x="1077243" y="3236000"/>
                </a:cubicBezTo>
                <a:cubicBezTo>
                  <a:pt x="879232" y="3416887"/>
                  <a:pt x="715745" y="3621449"/>
                  <a:pt x="587157" y="3841410"/>
                </a:cubicBezTo>
                <a:lnTo>
                  <a:pt x="540246" y="3931583"/>
                </a:lnTo>
                <a:lnTo>
                  <a:pt x="0" y="3931583"/>
                </a:lnTo>
                <a:lnTo>
                  <a:pt x="0" y="843188"/>
                </a:lnTo>
                <a:lnTo>
                  <a:pt x="175496" y="732727"/>
                </a:lnTo>
                <a:cubicBezTo>
                  <a:pt x="901678" y="296363"/>
                  <a:pt x="1728821" y="44469"/>
                  <a:pt x="2583985" y="5851"/>
                </a:cubicBezTo>
                <a:cubicBezTo>
                  <a:pt x="2664628" y="7"/>
                  <a:pt x="2741765" y="7"/>
                  <a:pt x="2817732" y="7"/>
                </a:cubicBezTo>
                <a:close/>
              </a:path>
            </a:pathLst>
          </a:custGeom>
          <a:solidFill>
            <a:schemeClr val="tx1">
              <a:alpha val="7000"/>
            </a:schemeClr>
          </a:solidFill>
          <a:ln w="104905" cap="flat">
            <a:noFill/>
            <a:prstDash val="solid"/>
            <a:miter/>
          </a:ln>
        </p:spPr>
        <p:txBody>
          <a:bodyPr wrap="square" rtlCol="0" anchor="ctr">
            <a:noAutofit/>
          </a:bodyPr>
          <a:lstStyle/>
          <a:p>
            <a:endParaRPr lang="en-GB"/>
          </a:p>
        </p:txBody>
      </p:sp>
      <p:sp>
        <p:nvSpPr>
          <p:cNvPr id="40" name="Freeform: Shape 39">
            <a:extLst>
              <a:ext uri="{FF2B5EF4-FFF2-40B4-BE49-F238E27FC236}">
                <a16:creationId xmlns:a16="http://schemas.microsoft.com/office/drawing/2014/main" id="{59A04942-3591-46AF-993C-B874C54D9CA1}"/>
              </a:ext>
            </a:extLst>
          </p:cNvPr>
          <p:cNvSpPr/>
          <p:nvPr/>
        </p:nvSpPr>
        <p:spPr>
          <a:xfrm>
            <a:off x="11382375" y="5150644"/>
            <a:ext cx="809626" cy="1707357"/>
          </a:xfrm>
          <a:custGeom>
            <a:avLst/>
            <a:gdLst>
              <a:gd name="connsiteX0" fmla="*/ 991753 w 991753"/>
              <a:gd name="connsiteY0" fmla="*/ 0 h 1575433"/>
              <a:gd name="connsiteX1" fmla="*/ 991753 w 991753"/>
              <a:gd name="connsiteY1" fmla="*/ 1575433 h 1575433"/>
              <a:gd name="connsiteX2" fmla="*/ 0 w 991753"/>
              <a:gd name="connsiteY2" fmla="*/ 1575433 h 1575433"/>
              <a:gd name="connsiteX3" fmla="*/ 24951 w 991753"/>
              <a:gd name="connsiteY3" fmla="*/ 1508300 h 1575433"/>
              <a:gd name="connsiteX4" fmla="*/ 816935 w 991753"/>
              <a:gd name="connsiteY4" fmla="*/ 198421 h 157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753" h="1575433">
                <a:moveTo>
                  <a:pt x="991753" y="0"/>
                </a:moveTo>
                <a:lnTo>
                  <a:pt x="991753" y="1575433"/>
                </a:lnTo>
                <a:lnTo>
                  <a:pt x="0" y="1575433"/>
                </a:lnTo>
                <a:lnTo>
                  <a:pt x="24951" y="1508300"/>
                </a:lnTo>
                <a:cubicBezTo>
                  <a:pt x="206699" y="1050609"/>
                  <a:pt x="474145" y="611976"/>
                  <a:pt x="816935" y="19842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p:txBody>
          <a:bodyPr/>
          <a:lstStyle>
            <a:lvl1pPr>
              <a:defRPr>
                <a:solidFill>
                  <a:schemeClr val="tx2"/>
                </a:solidFill>
              </a:defRPr>
            </a:lvl1pPr>
          </a:lstStyle>
          <a:p>
            <a:endParaRPr lang="en-GB"/>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lvl1pPr>
              <a:defRPr>
                <a:solidFill>
                  <a:schemeClr val="bg1"/>
                </a:solidFill>
              </a:defRPr>
            </a:lvl1pPr>
          </a:lstStyle>
          <a:p>
            <a:fld id="{21F79131-C817-4EAF-B3BC-6511779B5E04}" type="slidenum">
              <a:rPr lang="en-GB" smtClean="0"/>
              <a:pPr/>
              <a:t>‹#›</a:t>
            </a:fld>
            <a:endParaRPr lang="en-GB" dirty="0"/>
          </a:p>
        </p:txBody>
      </p:sp>
      <p:sp>
        <p:nvSpPr>
          <p:cNvPr id="34" name="Text Placeholder 33">
            <a:extLst>
              <a:ext uri="{FF2B5EF4-FFF2-40B4-BE49-F238E27FC236}">
                <a16:creationId xmlns:a16="http://schemas.microsoft.com/office/drawing/2014/main" id="{21016F29-BDD7-4BEB-914B-87500969B642}"/>
              </a:ext>
            </a:extLst>
          </p:cNvPr>
          <p:cNvSpPr>
            <a:spLocks noGrp="1"/>
          </p:cNvSpPr>
          <p:nvPr>
            <p:ph type="body" sz="quarter" idx="26" hasCustomPrompt="1"/>
          </p:nvPr>
        </p:nvSpPr>
        <p:spPr>
          <a:xfrm>
            <a:off x="774794" y="2123320"/>
            <a:ext cx="583931" cy="583931"/>
          </a:xfrm>
          <a:prstGeom prst="arc">
            <a:avLst>
              <a:gd name="adj1" fmla="val 5358404"/>
              <a:gd name="adj2" fmla="val 0"/>
            </a:avLst>
          </a:prstGeom>
          <a:ln w="12700">
            <a:solidFill>
              <a:schemeClr val="tx2"/>
            </a:solidFill>
          </a:ln>
        </p:spPr>
        <p:txBody>
          <a:bodyPr anchor="ctr"/>
          <a:lstStyle>
            <a:lvl1pPr algn="ctr">
              <a:defRPr sz="20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5" name="Text Placeholder 33">
            <a:extLst>
              <a:ext uri="{FF2B5EF4-FFF2-40B4-BE49-F238E27FC236}">
                <a16:creationId xmlns:a16="http://schemas.microsoft.com/office/drawing/2014/main" id="{48FE68D6-DC11-428F-B5D6-1F819FD8F14F}"/>
              </a:ext>
            </a:extLst>
          </p:cNvPr>
          <p:cNvSpPr>
            <a:spLocks noGrp="1"/>
          </p:cNvSpPr>
          <p:nvPr>
            <p:ph type="body" sz="quarter" idx="27" hasCustomPrompt="1"/>
          </p:nvPr>
        </p:nvSpPr>
        <p:spPr>
          <a:xfrm>
            <a:off x="4400014" y="2123320"/>
            <a:ext cx="583931" cy="583931"/>
          </a:xfrm>
          <a:prstGeom prst="arc">
            <a:avLst>
              <a:gd name="adj1" fmla="val 5358404"/>
              <a:gd name="adj2" fmla="val 0"/>
            </a:avLst>
          </a:prstGeom>
          <a:ln w="12700">
            <a:solidFill>
              <a:schemeClr val="tx2"/>
            </a:solidFill>
          </a:ln>
        </p:spPr>
        <p:txBody>
          <a:bodyPr anchor="ctr"/>
          <a:lstStyle>
            <a:lvl1pPr algn="ctr">
              <a:defRPr sz="20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6" name="Text Placeholder 33">
            <a:extLst>
              <a:ext uri="{FF2B5EF4-FFF2-40B4-BE49-F238E27FC236}">
                <a16:creationId xmlns:a16="http://schemas.microsoft.com/office/drawing/2014/main" id="{5694712A-FCD2-43BD-B72B-333D0A039168}"/>
              </a:ext>
            </a:extLst>
          </p:cNvPr>
          <p:cNvSpPr>
            <a:spLocks noGrp="1"/>
          </p:cNvSpPr>
          <p:nvPr>
            <p:ph type="body" sz="quarter" idx="28" hasCustomPrompt="1"/>
          </p:nvPr>
        </p:nvSpPr>
        <p:spPr>
          <a:xfrm>
            <a:off x="8025234" y="2123320"/>
            <a:ext cx="583931" cy="583931"/>
          </a:xfrm>
          <a:prstGeom prst="arc">
            <a:avLst>
              <a:gd name="adj1" fmla="val 5358404"/>
              <a:gd name="adj2" fmla="val 0"/>
            </a:avLst>
          </a:prstGeom>
          <a:ln w="12700">
            <a:solidFill>
              <a:schemeClr val="tx2"/>
            </a:solidFill>
          </a:ln>
        </p:spPr>
        <p:txBody>
          <a:bodyPr anchor="ctr"/>
          <a:lstStyle>
            <a:lvl1pPr algn="ctr">
              <a:defRPr sz="20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7" name="Text Placeholder 33">
            <a:extLst>
              <a:ext uri="{FF2B5EF4-FFF2-40B4-BE49-F238E27FC236}">
                <a16:creationId xmlns:a16="http://schemas.microsoft.com/office/drawing/2014/main" id="{74773157-9A68-48FC-9B0C-0D5739741BF4}"/>
              </a:ext>
            </a:extLst>
          </p:cNvPr>
          <p:cNvSpPr>
            <a:spLocks noGrp="1"/>
          </p:cNvSpPr>
          <p:nvPr>
            <p:ph type="body" sz="quarter" idx="29" hasCustomPrompt="1"/>
          </p:nvPr>
        </p:nvSpPr>
        <p:spPr>
          <a:xfrm>
            <a:off x="774794" y="3956786"/>
            <a:ext cx="583931" cy="583931"/>
          </a:xfrm>
          <a:prstGeom prst="arc">
            <a:avLst>
              <a:gd name="adj1" fmla="val 5358404"/>
              <a:gd name="adj2" fmla="val 0"/>
            </a:avLst>
          </a:prstGeom>
          <a:ln w="12700">
            <a:solidFill>
              <a:schemeClr val="tx2"/>
            </a:solidFill>
          </a:ln>
        </p:spPr>
        <p:txBody>
          <a:bodyPr anchor="ctr"/>
          <a:lstStyle>
            <a:lvl1pPr algn="ctr">
              <a:defRPr sz="20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8" name="Text Placeholder 33">
            <a:extLst>
              <a:ext uri="{FF2B5EF4-FFF2-40B4-BE49-F238E27FC236}">
                <a16:creationId xmlns:a16="http://schemas.microsoft.com/office/drawing/2014/main" id="{277510F0-8107-4C94-A9E7-82B5E46632F4}"/>
              </a:ext>
            </a:extLst>
          </p:cNvPr>
          <p:cNvSpPr>
            <a:spLocks noGrp="1"/>
          </p:cNvSpPr>
          <p:nvPr>
            <p:ph type="body" sz="quarter" idx="30" hasCustomPrompt="1"/>
          </p:nvPr>
        </p:nvSpPr>
        <p:spPr>
          <a:xfrm>
            <a:off x="4400014" y="3956786"/>
            <a:ext cx="583931" cy="583931"/>
          </a:xfrm>
          <a:prstGeom prst="arc">
            <a:avLst>
              <a:gd name="adj1" fmla="val 5358404"/>
              <a:gd name="adj2" fmla="val 0"/>
            </a:avLst>
          </a:prstGeom>
          <a:ln w="12700">
            <a:solidFill>
              <a:schemeClr val="tx2"/>
            </a:solidFill>
          </a:ln>
        </p:spPr>
        <p:txBody>
          <a:bodyPr anchor="ctr"/>
          <a:lstStyle>
            <a:lvl1pPr algn="ctr">
              <a:defRPr sz="20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9" name="Text Placeholder 33">
            <a:extLst>
              <a:ext uri="{FF2B5EF4-FFF2-40B4-BE49-F238E27FC236}">
                <a16:creationId xmlns:a16="http://schemas.microsoft.com/office/drawing/2014/main" id="{C487FCB6-987E-433E-982B-8F7C79AB4524}"/>
              </a:ext>
            </a:extLst>
          </p:cNvPr>
          <p:cNvSpPr>
            <a:spLocks noGrp="1"/>
          </p:cNvSpPr>
          <p:nvPr>
            <p:ph type="body" sz="quarter" idx="31" hasCustomPrompt="1"/>
          </p:nvPr>
        </p:nvSpPr>
        <p:spPr>
          <a:xfrm>
            <a:off x="8025234" y="3956786"/>
            <a:ext cx="583931" cy="583931"/>
          </a:xfrm>
          <a:prstGeom prst="arc">
            <a:avLst>
              <a:gd name="adj1" fmla="val 5358404"/>
              <a:gd name="adj2" fmla="val 0"/>
            </a:avLst>
          </a:prstGeom>
          <a:ln w="12700">
            <a:solidFill>
              <a:schemeClr val="tx2"/>
            </a:solidFill>
          </a:ln>
        </p:spPr>
        <p:txBody>
          <a:bodyPr anchor="ctr"/>
          <a:lstStyle>
            <a:lvl1pPr algn="ctr">
              <a:defRPr sz="20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pic>
        <p:nvPicPr>
          <p:cNvPr id="21" name="Graphic 20">
            <a:extLst>
              <a:ext uri="{FF2B5EF4-FFF2-40B4-BE49-F238E27FC236}">
                <a16:creationId xmlns:a16="http://schemas.microsoft.com/office/drawing/2014/main" id="{86EDDBD8-8A72-490C-A45F-E4120D453993}"/>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25" name="Title 1">
            <a:extLst>
              <a:ext uri="{FF2B5EF4-FFF2-40B4-BE49-F238E27FC236}">
                <a16:creationId xmlns:a16="http://schemas.microsoft.com/office/drawing/2014/main" id="{1514B394-D520-4345-87E7-AC1AD523D093}"/>
              </a:ext>
            </a:extLst>
          </p:cNvPr>
          <p:cNvSpPr>
            <a:spLocks noGrp="1"/>
          </p:cNvSpPr>
          <p:nvPr>
            <p:ph type="title" hasCustomPrompt="1"/>
          </p:nvPr>
        </p:nvSpPr>
        <p:spPr>
          <a:xfrm>
            <a:off x="186692" y="124621"/>
            <a:ext cx="11273788" cy="484980"/>
          </a:xfrm>
        </p:spPr>
        <p:txBody>
          <a:bodyPr/>
          <a:lstStyle>
            <a:lvl1pPr>
              <a:defRPr>
                <a:solidFill>
                  <a:schemeClr val="accent1"/>
                </a:solidFill>
              </a:defRPr>
            </a:lvl1pPr>
          </a:lstStyle>
          <a:p>
            <a:r>
              <a:rPr lang="en-US" dirty="0"/>
              <a:t>Your main outtake goes here</a:t>
            </a:r>
            <a:endParaRPr lang="en-GB" dirty="0"/>
          </a:p>
        </p:txBody>
      </p:sp>
      <p:sp>
        <p:nvSpPr>
          <p:cNvPr id="27" name="Text Placeholder 2">
            <a:extLst>
              <a:ext uri="{FF2B5EF4-FFF2-40B4-BE49-F238E27FC236}">
                <a16:creationId xmlns:a16="http://schemas.microsoft.com/office/drawing/2014/main" id="{9E8988F7-4B0A-473B-B92B-6A1F950ED54A}"/>
              </a:ext>
            </a:extLst>
          </p:cNvPr>
          <p:cNvSpPr>
            <a:spLocks noGrp="1"/>
          </p:cNvSpPr>
          <p:nvPr>
            <p:ph type="body" sz="quarter" idx="32" hasCustomPrompt="1"/>
          </p:nvPr>
        </p:nvSpPr>
        <p:spPr>
          <a:xfrm>
            <a:off x="1143794" y="2516188"/>
            <a:ext cx="2256631" cy="1257300"/>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9" name="Text Placeholder 2">
            <a:extLst>
              <a:ext uri="{FF2B5EF4-FFF2-40B4-BE49-F238E27FC236}">
                <a16:creationId xmlns:a16="http://schemas.microsoft.com/office/drawing/2014/main" id="{B35E30C8-F499-4016-9A51-7FF337896244}"/>
              </a:ext>
            </a:extLst>
          </p:cNvPr>
          <p:cNvSpPr>
            <a:spLocks noGrp="1"/>
          </p:cNvSpPr>
          <p:nvPr>
            <p:ph type="body" sz="quarter" idx="33" hasCustomPrompt="1"/>
          </p:nvPr>
        </p:nvSpPr>
        <p:spPr>
          <a:xfrm>
            <a:off x="4786154" y="2516188"/>
            <a:ext cx="2256631" cy="1257300"/>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1" name="Text Placeholder 2">
            <a:extLst>
              <a:ext uri="{FF2B5EF4-FFF2-40B4-BE49-F238E27FC236}">
                <a16:creationId xmlns:a16="http://schemas.microsoft.com/office/drawing/2014/main" id="{1A814B8E-D640-4B45-B52C-E75CECC1A6EA}"/>
              </a:ext>
            </a:extLst>
          </p:cNvPr>
          <p:cNvSpPr>
            <a:spLocks noGrp="1"/>
          </p:cNvSpPr>
          <p:nvPr>
            <p:ph type="body" sz="quarter" idx="34" hasCustomPrompt="1"/>
          </p:nvPr>
        </p:nvSpPr>
        <p:spPr>
          <a:xfrm>
            <a:off x="8428514" y="2516188"/>
            <a:ext cx="2256631" cy="1257300"/>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3" name="Text Placeholder 2">
            <a:extLst>
              <a:ext uri="{FF2B5EF4-FFF2-40B4-BE49-F238E27FC236}">
                <a16:creationId xmlns:a16="http://schemas.microsoft.com/office/drawing/2014/main" id="{8DF6612D-2744-4167-8A0A-0A3F15CF1CF1}"/>
              </a:ext>
            </a:extLst>
          </p:cNvPr>
          <p:cNvSpPr>
            <a:spLocks noGrp="1"/>
          </p:cNvSpPr>
          <p:nvPr>
            <p:ph type="body" sz="quarter" idx="35" hasCustomPrompt="1"/>
          </p:nvPr>
        </p:nvSpPr>
        <p:spPr>
          <a:xfrm>
            <a:off x="1143794" y="4355776"/>
            <a:ext cx="2256631" cy="1257300"/>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4" name="Text Placeholder 2">
            <a:extLst>
              <a:ext uri="{FF2B5EF4-FFF2-40B4-BE49-F238E27FC236}">
                <a16:creationId xmlns:a16="http://schemas.microsoft.com/office/drawing/2014/main" id="{D3FECD44-643D-4A8D-88FA-53D57E3A2D86}"/>
              </a:ext>
            </a:extLst>
          </p:cNvPr>
          <p:cNvSpPr>
            <a:spLocks noGrp="1"/>
          </p:cNvSpPr>
          <p:nvPr>
            <p:ph type="body" sz="quarter" idx="36" hasCustomPrompt="1"/>
          </p:nvPr>
        </p:nvSpPr>
        <p:spPr>
          <a:xfrm>
            <a:off x="4786154" y="4355776"/>
            <a:ext cx="2256631" cy="1257300"/>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5" name="Text Placeholder 2">
            <a:extLst>
              <a:ext uri="{FF2B5EF4-FFF2-40B4-BE49-F238E27FC236}">
                <a16:creationId xmlns:a16="http://schemas.microsoft.com/office/drawing/2014/main" id="{9033323A-8163-4424-A0F5-FE0498E10989}"/>
              </a:ext>
            </a:extLst>
          </p:cNvPr>
          <p:cNvSpPr>
            <a:spLocks noGrp="1"/>
          </p:cNvSpPr>
          <p:nvPr>
            <p:ph type="body" sz="quarter" idx="37" hasCustomPrompt="1"/>
          </p:nvPr>
        </p:nvSpPr>
        <p:spPr>
          <a:xfrm>
            <a:off x="8428514" y="4355776"/>
            <a:ext cx="2256631" cy="1257300"/>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8">
            <a:extLst>
              <a:ext uri="{FF2B5EF4-FFF2-40B4-BE49-F238E27FC236}">
                <a16:creationId xmlns:a16="http://schemas.microsoft.com/office/drawing/2014/main" id="{E4C9B7B1-0C96-4CC1-ABC3-D2D2F64810C7}"/>
              </a:ext>
            </a:extLst>
          </p:cNvPr>
          <p:cNvSpPr>
            <a:spLocks noGrp="1"/>
          </p:cNvSpPr>
          <p:nvPr>
            <p:ph type="body" sz="quarter" idx="14" hasCustomPrompt="1"/>
          </p:nvPr>
        </p:nvSpPr>
        <p:spPr>
          <a:xfrm>
            <a:off x="192087" y="621899"/>
            <a:ext cx="5018088" cy="785816"/>
          </a:xfrm>
        </p:spPr>
        <p:txBody>
          <a:bodyPr/>
          <a:lstStyle>
            <a:lvl1pPr>
              <a:defRPr sz="1800" b="1">
                <a:solidFill>
                  <a:schemeClr val="tx2"/>
                </a:solidFill>
                <a:latin typeface="+mn-lt"/>
              </a:defRPr>
            </a:lvl1pPr>
            <a:lvl2pPr>
              <a:defRPr sz="1800" b="0">
                <a:solidFill>
                  <a:schemeClr val="tx2"/>
                </a:solidFill>
                <a:latin typeface="+mn-lt"/>
              </a:defRPr>
            </a:lvl2pPr>
            <a:lvl3pPr>
              <a:defRPr sz="1600" b="0">
                <a:solidFill>
                  <a:schemeClr val="tx2"/>
                </a:solidFill>
                <a:latin typeface="+mn-lt"/>
              </a:defRPr>
            </a:lvl3pPr>
            <a:lvl4pPr>
              <a:defRPr sz="14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758175052"/>
      </p:ext>
    </p:extLst>
  </p:cSld>
  <p:clrMapOvr>
    <a:overrideClrMapping bg1="lt1" tx1="dk1" bg2="lt2" tx2="dk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en Point White 1">
    <p:bg>
      <p:bgRef idx="1001">
        <a:schemeClr val="bg1"/>
      </p:bgRef>
    </p:bg>
    <p:spTree>
      <p:nvGrpSpPr>
        <p:cNvPr id="1" name=""/>
        <p:cNvGrpSpPr/>
        <p:nvPr/>
      </p:nvGrpSpPr>
      <p:grpSpPr>
        <a:xfrm>
          <a:off x="0" y="0"/>
          <a:ext cx="0" cy="0"/>
          <a:chOff x="0" y="0"/>
          <a:chExt cx="0" cy="0"/>
        </a:xfrm>
      </p:grpSpPr>
      <p:sp>
        <p:nvSpPr>
          <p:cNvPr id="61" name="Freeform: Shape 60">
            <a:extLst>
              <a:ext uri="{FF2B5EF4-FFF2-40B4-BE49-F238E27FC236}">
                <a16:creationId xmlns:a16="http://schemas.microsoft.com/office/drawing/2014/main" id="{B3060D0C-6595-4BB0-98AF-239776DDC202}"/>
              </a:ext>
            </a:extLst>
          </p:cNvPr>
          <p:cNvSpPr/>
          <p:nvPr/>
        </p:nvSpPr>
        <p:spPr>
          <a:xfrm>
            <a:off x="1" y="2926416"/>
            <a:ext cx="5184420" cy="3931583"/>
          </a:xfrm>
          <a:custGeom>
            <a:avLst/>
            <a:gdLst>
              <a:gd name="connsiteX0" fmla="*/ 2817732 w 5184420"/>
              <a:gd name="connsiteY0" fmla="*/ 7 h 3931583"/>
              <a:gd name="connsiteX1" fmla="*/ 5184420 w 5184420"/>
              <a:gd name="connsiteY1" fmla="*/ 573855 h 3931583"/>
              <a:gd name="connsiteX2" fmla="*/ 4098666 w 5184420"/>
              <a:gd name="connsiteY2" fmla="*/ 2892621 h 3931583"/>
              <a:gd name="connsiteX3" fmla="*/ 2813057 w 5184420"/>
              <a:gd name="connsiteY3" fmla="*/ 2554857 h 3931583"/>
              <a:gd name="connsiteX4" fmla="*/ 2711377 w 5184420"/>
              <a:gd name="connsiteY4" fmla="*/ 2560701 h 3931583"/>
              <a:gd name="connsiteX5" fmla="*/ 1077243 w 5184420"/>
              <a:gd name="connsiteY5" fmla="*/ 3236000 h 3931583"/>
              <a:gd name="connsiteX6" fmla="*/ 587157 w 5184420"/>
              <a:gd name="connsiteY6" fmla="*/ 3841410 h 3931583"/>
              <a:gd name="connsiteX7" fmla="*/ 540246 w 5184420"/>
              <a:gd name="connsiteY7" fmla="*/ 3931583 h 3931583"/>
              <a:gd name="connsiteX8" fmla="*/ 0 w 5184420"/>
              <a:gd name="connsiteY8" fmla="*/ 3931583 h 3931583"/>
              <a:gd name="connsiteX9" fmla="*/ 0 w 5184420"/>
              <a:gd name="connsiteY9" fmla="*/ 843188 h 3931583"/>
              <a:gd name="connsiteX10" fmla="*/ 175496 w 5184420"/>
              <a:gd name="connsiteY10" fmla="*/ 732727 h 3931583"/>
              <a:gd name="connsiteX11" fmla="*/ 2583985 w 5184420"/>
              <a:gd name="connsiteY11" fmla="*/ 5851 h 3931583"/>
              <a:gd name="connsiteX12" fmla="*/ 2817732 w 5184420"/>
              <a:gd name="connsiteY12" fmla="*/ 7 h 3931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3">
                <a:moveTo>
                  <a:pt x="2817732" y="7"/>
                </a:moveTo>
                <a:cubicBezTo>
                  <a:pt x="3641238" y="-1325"/>
                  <a:pt x="4452977" y="195497"/>
                  <a:pt x="5184420" y="573855"/>
                </a:cubicBezTo>
                <a:lnTo>
                  <a:pt x="4098666" y="2892621"/>
                </a:lnTo>
                <a:cubicBezTo>
                  <a:pt x="3707142" y="2669295"/>
                  <a:pt x="3263790" y="2552815"/>
                  <a:pt x="2813057" y="2554857"/>
                </a:cubicBezTo>
                <a:cubicBezTo>
                  <a:pt x="2779164" y="2554857"/>
                  <a:pt x="2745271" y="2560701"/>
                  <a:pt x="2711377" y="2560701"/>
                </a:cubicBezTo>
                <a:cubicBezTo>
                  <a:pt x="2104313" y="2587133"/>
                  <a:pt x="1525870" y="2826173"/>
                  <a:pt x="1077243" y="3236000"/>
                </a:cubicBezTo>
                <a:cubicBezTo>
                  <a:pt x="879232" y="3416887"/>
                  <a:pt x="715745" y="3621449"/>
                  <a:pt x="587157" y="3841410"/>
                </a:cubicBezTo>
                <a:lnTo>
                  <a:pt x="540246" y="3931583"/>
                </a:lnTo>
                <a:lnTo>
                  <a:pt x="0" y="3931583"/>
                </a:lnTo>
                <a:lnTo>
                  <a:pt x="0" y="843188"/>
                </a:lnTo>
                <a:lnTo>
                  <a:pt x="175496" y="732727"/>
                </a:lnTo>
                <a:cubicBezTo>
                  <a:pt x="901678" y="296363"/>
                  <a:pt x="1728821" y="44469"/>
                  <a:pt x="2583985" y="5851"/>
                </a:cubicBezTo>
                <a:cubicBezTo>
                  <a:pt x="2664628" y="7"/>
                  <a:pt x="2741765" y="7"/>
                  <a:pt x="2817732" y="7"/>
                </a:cubicBezTo>
                <a:close/>
              </a:path>
            </a:pathLst>
          </a:custGeom>
          <a:solidFill>
            <a:schemeClr val="tx1">
              <a:alpha val="7000"/>
            </a:schemeClr>
          </a:solidFill>
          <a:ln w="104905" cap="flat">
            <a:noFill/>
            <a:prstDash val="solid"/>
            <a:miter/>
          </a:ln>
        </p:spPr>
        <p:txBody>
          <a:bodyPr wrap="square" rtlCol="0" anchor="ctr">
            <a:noAutofit/>
          </a:bodyPr>
          <a:lstStyle/>
          <a:p>
            <a:endParaRPr lang="en-GB"/>
          </a:p>
        </p:txBody>
      </p:sp>
      <p:sp>
        <p:nvSpPr>
          <p:cNvPr id="40" name="Freeform: Shape 39">
            <a:extLst>
              <a:ext uri="{FF2B5EF4-FFF2-40B4-BE49-F238E27FC236}">
                <a16:creationId xmlns:a16="http://schemas.microsoft.com/office/drawing/2014/main" id="{59A04942-3591-46AF-993C-B874C54D9CA1}"/>
              </a:ext>
            </a:extLst>
          </p:cNvPr>
          <p:cNvSpPr/>
          <p:nvPr/>
        </p:nvSpPr>
        <p:spPr>
          <a:xfrm>
            <a:off x="11382375" y="5150644"/>
            <a:ext cx="809626" cy="1707357"/>
          </a:xfrm>
          <a:custGeom>
            <a:avLst/>
            <a:gdLst>
              <a:gd name="connsiteX0" fmla="*/ 991753 w 991753"/>
              <a:gd name="connsiteY0" fmla="*/ 0 h 1575433"/>
              <a:gd name="connsiteX1" fmla="*/ 991753 w 991753"/>
              <a:gd name="connsiteY1" fmla="*/ 1575433 h 1575433"/>
              <a:gd name="connsiteX2" fmla="*/ 0 w 991753"/>
              <a:gd name="connsiteY2" fmla="*/ 1575433 h 1575433"/>
              <a:gd name="connsiteX3" fmla="*/ 24951 w 991753"/>
              <a:gd name="connsiteY3" fmla="*/ 1508300 h 1575433"/>
              <a:gd name="connsiteX4" fmla="*/ 816935 w 991753"/>
              <a:gd name="connsiteY4" fmla="*/ 198421 h 157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753" h="1575433">
                <a:moveTo>
                  <a:pt x="991753" y="0"/>
                </a:moveTo>
                <a:lnTo>
                  <a:pt x="991753" y="1575433"/>
                </a:lnTo>
                <a:lnTo>
                  <a:pt x="0" y="1575433"/>
                </a:lnTo>
                <a:lnTo>
                  <a:pt x="24951" y="1508300"/>
                </a:lnTo>
                <a:cubicBezTo>
                  <a:pt x="206699" y="1050609"/>
                  <a:pt x="474145" y="611976"/>
                  <a:pt x="816935" y="19842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p:txBody>
          <a:bodyPr/>
          <a:lstStyle>
            <a:lvl1pPr>
              <a:defRPr>
                <a:solidFill>
                  <a:schemeClr val="tx2"/>
                </a:solidFill>
              </a:defRPr>
            </a:lvl1pPr>
          </a:lstStyle>
          <a:p>
            <a:endParaRPr lang="en-GB"/>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lvl1pPr>
              <a:defRPr>
                <a:solidFill>
                  <a:schemeClr val="bg1"/>
                </a:solidFill>
              </a:defRPr>
            </a:lvl1pPr>
          </a:lstStyle>
          <a:p>
            <a:fld id="{21F79131-C817-4EAF-B3BC-6511779B5E04}" type="slidenum">
              <a:rPr lang="en-GB" smtClean="0"/>
              <a:pPr/>
              <a:t>‹#›</a:t>
            </a:fld>
            <a:endParaRPr lang="en-GB" dirty="0"/>
          </a:p>
        </p:txBody>
      </p:sp>
      <p:sp>
        <p:nvSpPr>
          <p:cNvPr id="18" name="Text Placeholder 2">
            <a:extLst>
              <a:ext uri="{FF2B5EF4-FFF2-40B4-BE49-F238E27FC236}">
                <a16:creationId xmlns:a16="http://schemas.microsoft.com/office/drawing/2014/main" id="{B411C62B-EF21-4F1D-B1BD-309A69AC6CAB}"/>
              </a:ext>
            </a:extLst>
          </p:cNvPr>
          <p:cNvSpPr>
            <a:spLocks noGrp="1"/>
          </p:cNvSpPr>
          <p:nvPr>
            <p:ph type="body" sz="quarter" idx="13" hasCustomPrompt="1"/>
          </p:nvPr>
        </p:nvSpPr>
        <p:spPr>
          <a:xfrm>
            <a:off x="591345" y="2229073"/>
            <a:ext cx="1875630" cy="1257300"/>
          </a:xfrm>
        </p:spPr>
        <p:txBody>
          <a:bodyPr anchor="t"/>
          <a:lstStyle>
            <a:lvl1pPr>
              <a:defRPr sz="1050">
                <a:solidFill>
                  <a:schemeClr val="tx2"/>
                </a:solidFill>
                <a:latin typeface="+mn-lt"/>
              </a:defRPr>
            </a:lvl1pPr>
            <a:lvl2pPr>
              <a:buClr>
                <a:schemeClr val="accent1"/>
              </a:buClr>
              <a:defRPr sz="1050">
                <a:solidFill>
                  <a:schemeClr val="tx2"/>
                </a:solidFill>
                <a:latin typeface="+mn-lt"/>
              </a:defRPr>
            </a:lvl2pPr>
            <a:lvl3pPr>
              <a:buClr>
                <a:schemeClr val="accent1"/>
              </a:buClr>
              <a:defRPr sz="1000">
                <a:solidFill>
                  <a:schemeClr val="tx2"/>
                </a:solidFill>
                <a:latin typeface="+mn-lt"/>
              </a:defRPr>
            </a:lvl3pPr>
            <a:lvl4pPr>
              <a:buClr>
                <a:schemeClr val="accent1"/>
              </a:buClr>
              <a:defRPr sz="900">
                <a:solidFill>
                  <a:schemeClr val="tx2"/>
                </a:solidFill>
                <a:latin typeface="+mn-lt"/>
              </a:defRPr>
            </a:lvl4pPr>
            <a:lvl5pPr>
              <a:buClr>
                <a:schemeClr val="accent1"/>
              </a:buClr>
              <a:defRPr sz="80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
            <a:extLst>
              <a:ext uri="{FF2B5EF4-FFF2-40B4-BE49-F238E27FC236}">
                <a16:creationId xmlns:a16="http://schemas.microsoft.com/office/drawing/2014/main" id="{1B916557-AE99-4129-8F4A-343D17AB6600}"/>
              </a:ext>
            </a:extLst>
          </p:cNvPr>
          <p:cNvSpPr>
            <a:spLocks noGrp="1"/>
          </p:cNvSpPr>
          <p:nvPr>
            <p:ph type="body" sz="quarter" idx="16" hasCustomPrompt="1"/>
          </p:nvPr>
        </p:nvSpPr>
        <p:spPr>
          <a:xfrm>
            <a:off x="2925414" y="2229073"/>
            <a:ext cx="1875630" cy="1257300"/>
          </a:xfrm>
        </p:spPr>
        <p:txBody>
          <a:bodyPr anchor="t"/>
          <a:lstStyle>
            <a:lvl1pPr>
              <a:defRPr sz="1050">
                <a:solidFill>
                  <a:schemeClr val="tx2"/>
                </a:solidFill>
                <a:latin typeface="+mn-lt"/>
              </a:defRPr>
            </a:lvl1pPr>
            <a:lvl2pPr>
              <a:buClr>
                <a:schemeClr val="accent1"/>
              </a:buClr>
              <a:defRPr sz="1050">
                <a:solidFill>
                  <a:schemeClr val="tx2"/>
                </a:solidFill>
                <a:latin typeface="+mn-lt"/>
              </a:defRPr>
            </a:lvl2pPr>
            <a:lvl3pPr>
              <a:buClr>
                <a:schemeClr val="accent1"/>
              </a:buClr>
              <a:defRPr sz="1000">
                <a:solidFill>
                  <a:schemeClr val="tx2"/>
                </a:solidFill>
                <a:latin typeface="+mn-lt"/>
              </a:defRPr>
            </a:lvl3pPr>
            <a:lvl4pPr>
              <a:buClr>
                <a:schemeClr val="accent1"/>
              </a:buClr>
              <a:defRPr sz="900">
                <a:solidFill>
                  <a:schemeClr val="tx2"/>
                </a:solidFill>
                <a:latin typeface="+mn-lt"/>
              </a:defRPr>
            </a:lvl4pPr>
            <a:lvl5pPr>
              <a:buClr>
                <a:schemeClr val="accent1"/>
              </a:buClr>
              <a:defRPr sz="80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4" name="Text Placeholder 2">
            <a:extLst>
              <a:ext uri="{FF2B5EF4-FFF2-40B4-BE49-F238E27FC236}">
                <a16:creationId xmlns:a16="http://schemas.microsoft.com/office/drawing/2014/main" id="{D9521230-040E-469B-925E-276B6B671186}"/>
              </a:ext>
            </a:extLst>
          </p:cNvPr>
          <p:cNvSpPr>
            <a:spLocks noGrp="1"/>
          </p:cNvSpPr>
          <p:nvPr>
            <p:ph type="body" sz="quarter" idx="18" hasCustomPrompt="1"/>
          </p:nvPr>
        </p:nvSpPr>
        <p:spPr>
          <a:xfrm>
            <a:off x="5259483" y="2229073"/>
            <a:ext cx="1875630" cy="1257300"/>
          </a:xfrm>
        </p:spPr>
        <p:txBody>
          <a:bodyPr anchor="t"/>
          <a:lstStyle>
            <a:lvl1pPr>
              <a:defRPr sz="1050">
                <a:solidFill>
                  <a:schemeClr val="tx2"/>
                </a:solidFill>
                <a:latin typeface="+mn-lt"/>
              </a:defRPr>
            </a:lvl1pPr>
            <a:lvl2pPr>
              <a:buClr>
                <a:schemeClr val="accent1"/>
              </a:buClr>
              <a:defRPr sz="1050">
                <a:solidFill>
                  <a:schemeClr val="tx2"/>
                </a:solidFill>
                <a:latin typeface="+mn-lt"/>
              </a:defRPr>
            </a:lvl2pPr>
            <a:lvl3pPr>
              <a:buClr>
                <a:schemeClr val="accent1"/>
              </a:buClr>
              <a:defRPr sz="1000">
                <a:solidFill>
                  <a:schemeClr val="tx2"/>
                </a:solidFill>
                <a:latin typeface="+mn-lt"/>
              </a:defRPr>
            </a:lvl3pPr>
            <a:lvl4pPr>
              <a:buClr>
                <a:schemeClr val="accent1"/>
              </a:buClr>
              <a:defRPr sz="900">
                <a:solidFill>
                  <a:schemeClr val="tx2"/>
                </a:solidFill>
                <a:latin typeface="+mn-lt"/>
              </a:defRPr>
            </a:lvl4pPr>
            <a:lvl5pPr>
              <a:buClr>
                <a:schemeClr val="accent1"/>
              </a:buClr>
              <a:defRPr sz="80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
            <a:extLst>
              <a:ext uri="{FF2B5EF4-FFF2-40B4-BE49-F238E27FC236}">
                <a16:creationId xmlns:a16="http://schemas.microsoft.com/office/drawing/2014/main" id="{550468C7-802B-4EC7-8A1D-977CB5EADA9A}"/>
              </a:ext>
            </a:extLst>
          </p:cNvPr>
          <p:cNvSpPr>
            <a:spLocks noGrp="1"/>
          </p:cNvSpPr>
          <p:nvPr>
            <p:ph type="body" sz="quarter" idx="20" hasCustomPrompt="1"/>
          </p:nvPr>
        </p:nvSpPr>
        <p:spPr>
          <a:xfrm>
            <a:off x="7593552" y="2229073"/>
            <a:ext cx="1875630" cy="1257300"/>
          </a:xfrm>
        </p:spPr>
        <p:txBody>
          <a:bodyPr anchor="t"/>
          <a:lstStyle>
            <a:lvl1pPr>
              <a:defRPr sz="1050">
                <a:solidFill>
                  <a:schemeClr val="tx2"/>
                </a:solidFill>
                <a:latin typeface="+mn-lt"/>
              </a:defRPr>
            </a:lvl1pPr>
            <a:lvl2pPr>
              <a:buClr>
                <a:schemeClr val="accent1"/>
              </a:buClr>
              <a:defRPr sz="1050">
                <a:solidFill>
                  <a:schemeClr val="tx2"/>
                </a:solidFill>
                <a:latin typeface="+mn-lt"/>
              </a:defRPr>
            </a:lvl2pPr>
            <a:lvl3pPr>
              <a:buClr>
                <a:schemeClr val="accent1"/>
              </a:buClr>
              <a:defRPr sz="1000">
                <a:solidFill>
                  <a:schemeClr val="tx2"/>
                </a:solidFill>
                <a:latin typeface="+mn-lt"/>
              </a:defRPr>
            </a:lvl3pPr>
            <a:lvl4pPr>
              <a:buClr>
                <a:schemeClr val="accent1"/>
              </a:buClr>
              <a:defRPr sz="900">
                <a:solidFill>
                  <a:schemeClr val="tx2"/>
                </a:solidFill>
                <a:latin typeface="+mn-lt"/>
              </a:defRPr>
            </a:lvl4pPr>
            <a:lvl5pPr>
              <a:buClr>
                <a:schemeClr val="accent1"/>
              </a:buClr>
              <a:defRPr sz="80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8" name="Text Placeholder 2">
            <a:extLst>
              <a:ext uri="{FF2B5EF4-FFF2-40B4-BE49-F238E27FC236}">
                <a16:creationId xmlns:a16="http://schemas.microsoft.com/office/drawing/2014/main" id="{6031A51F-9CF6-45B5-8DC0-912D85568622}"/>
              </a:ext>
            </a:extLst>
          </p:cNvPr>
          <p:cNvSpPr>
            <a:spLocks noGrp="1"/>
          </p:cNvSpPr>
          <p:nvPr>
            <p:ph type="body" sz="quarter" idx="22" hasCustomPrompt="1"/>
          </p:nvPr>
        </p:nvSpPr>
        <p:spPr>
          <a:xfrm>
            <a:off x="9927621" y="2229073"/>
            <a:ext cx="1875630" cy="1257300"/>
          </a:xfrm>
        </p:spPr>
        <p:txBody>
          <a:bodyPr anchor="t"/>
          <a:lstStyle>
            <a:lvl1pPr>
              <a:defRPr sz="1050">
                <a:solidFill>
                  <a:schemeClr val="tx2"/>
                </a:solidFill>
                <a:latin typeface="+mn-lt"/>
              </a:defRPr>
            </a:lvl1pPr>
            <a:lvl2pPr>
              <a:buClr>
                <a:schemeClr val="accent1"/>
              </a:buClr>
              <a:defRPr sz="1050">
                <a:solidFill>
                  <a:schemeClr val="tx2"/>
                </a:solidFill>
                <a:latin typeface="+mn-lt"/>
              </a:defRPr>
            </a:lvl2pPr>
            <a:lvl3pPr>
              <a:buClr>
                <a:schemeClr val="accent1"/>
              </a:buClr>
              <a:defRPr sz="1000">
                <a:solidFill>
                  <a:schemeClr val="tx2"/>
                </a:solidFill>
                <a:latin typeface="+mn-lt"/>
              </a:defRPr>
            </a:lvl3pPr>
            <a:lvl4pPr>
              <a:buClr>
                <a:schemeClr val="accent1"/>
              </a:buClr>
              <a:defRPr sz="900">
                <a:solidFill>
                  <a:schemeClr val="tx2"/>
                </a:solidFill>
                <a:latin typeface="+mn-lt"/>
              </a:defRPr>
            </a:lvl4pPr>
            <a:lvl5pPr>
              <a:buClr>
                <a:schemeClr val="accent1"/>
              </a:buClr>
              <a:defRPr sz="80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4" name="Text Placeholder 33">
            <a:extLst>
              <a:ext uri="{FF2B5EF4-FFF2-40B4-BE49-F238E27FC236}">
                <a16:creationId xmlns:a16="http://schemas.microsoft.com/office/drawing/2014/main" id="{21016F29-BDD7-4BEB-914B-87500969B642}"/>
              </a:ext>
            </a:extLst>
          </p:cNvPr>
          <p:cNvSpPr>
            <a:spLocks noGrp="1"/>
          </p:cNvSpPr>
          <p:nvPr>
            <p:ph type="body" sz="quarter" idx="26" hasCustomPrompt="1"/>
          </p:nvPr>
        </p:nvSpPr>
        <p:spPr>
          <a:xfrm>
            <a:off x="308824" y="1922685"/>
            <a:ext cx="497451" cy="497451"/>
          </a:xfrm>
          <a:prstGeom prst="arc">
            <a:avLst>
              <a:gd name="adj1" fmla="val 5358404"/>
              <a:gd name="adj2" fmla="val 0"/>
            </a:avLst>
          </a:prstGeom>
          <a:ln w="12700">
            <a:solidFill>
              <a:schemeClr val="accent2"/>
            </a:solidFill>
          </a:ln>
        </p:spPr>
        <p:txBody>
          <a:bodyPr anchor="ctr"/>
          <a:lstStyle>
            <a:lvl1pPr algn="ctr">
              <a:defRPr sz="16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5" name="Text Placeholder 33">
            <a:extLst>
              <a:ext uri="{FF2B5EF4-FFF2-40B4-BE49-F238E27FC236}">
                <a16:creationId xmlns:a16="http://schemas.microsoft.com/office/drawing/2014/main" id="{48FE68D6-DC11-428F-B5D6-1F819FD8F14F}"/>
              </a:ext>
            </a:extLst>
          </p:cNvPr>
          <p:cNvSpPr>
            <a:spLocks noGrp="1"/>
          </p:cNvSpPr>
          <p:nvPr>
            <p:ph type="body" sz="quarter" idx="27" hasCustomPrompt="1"/>
          </p:nvPr>
        </p:nvSpPr>
        <p:spPr>
          <a:xfrm>
            <a:off x="2638608" y="1922685"/>
            <a:ext cx="497451" cy="497451"/>
          </a:xfrm>
          <a:prstGeom prst="arc">
            <a:avLst>
              <a:gd name="adj1" fmla="val 5358404"/>
              <a:gd name="adj2" fmla="val 0"/>
            </a:avLst>
          </a:prstGeom>
          <a:ln w="12700">
            <a:solidFill>
              <a:schemeClr val="accent2"/>
            </a:solidFill>
          </a:ln>
        </p:spPr>
        <p:txBody>
          <a:bodyPr anchor="ctr"/>
          <a:lstStyle>
            <a:lvl1pPr algn="ctr">
              <a:defRPr sz="16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6" name="Text Placeholder 33">
            <a:extLst>
              <a:ext uri="{FF2B5EF4-FFF2-40B4-BE49-F238E27FC236}">
                <a16:creationId xmlns:a16="http://schemas.microsoft.com/office/drawing/2014/main" id="{5694712A-FCD2-43BD-B72B-333D0A039168}"/>
              </a:ext>
            </a:extLst>
          </p:cNvPr>
          <p:cNvSpPr>
            <a:spLocks noGrp="1"/>
          </p:cNvSpPr>
          <p:nvPr>
            <p:ph type="body" sz="quarter" idx="28" hasCustomPrompt="1"/>
          </p:nvPr>
        </p:nvSpPr>
        <p:spPr>
          <a:xfrm>
            <a:off x="4968392" y="1922685"/>
            <a:ext cx="497451" cy="497451"/>
          </a:xfrm>
          <a:prstGeom prst="arc">
            <a:avLst>
              <a:gd name="adj1" fmla="val 5358404"/>
              <a:gd name="adj2" fmla="val 0"/>
            </a:avLst>
          </a:prstGeom>
          <a:ln w="12700">
            <a:solidFill>
              <a:schemeClr val="accent2"/>
            </a:solidFill>
          </a:ln>
        </p:spPr>
        <p:txBody>
          <a:bodyPr anchor="ctr"/>
          <a:lstStyle>
            <a:lvl1pPr algn="ctr">
              <a:defRPr sz="16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7" name="Text Placeholder 33">
            <a:extLst>
              <a:ext uri="{FF2B5EF4-FFF2-40B4-BE49-F238E27FC236}">
                <a16:creationId xmlns:a16="http://schemas.microsoft.com/office/drawing/2014/main" id="{74773157-9A68-48FC-9B0C-0D5739741BF4}"/>
              </a:ext>
            </a:extLst>
          </p:cNvPr>
          <p:cNvSpPr>
            <a:spLocks noGrp="1"/>
          </p:cNvSpPr>
          <p:nvPr>
            <p:ph type="body" sz="quarter" idx="29" hasCustomPrompt="1"/>
          </p:nvPr>
        </p:nvSpPr>
        <p:spPr>
          <a:xfrm>
            <a:off x="7298176" y="1917826"/>
            <a:ext cx="497451" cy="497451"/>
          </a:xfrm>
          <a:prstGeom prst="arc">
            <a:avLst>
              <a:gd name="adj1" fmla="val 5358404"/>
              <a:gd name="adj2" fmla="val 0"/>
            </a:avLst>
          </a:prstGeom>
          <a:ln w="12700">
            <a:solidFill>
              <a:schemeClr val="accent2"/>
            </a:solidFill>
          </a:ln>
        </p:spPr>
        <p:txBody>
          <a:bodyPr anchor="ctr"/>
          <a:lstStyle>
            <a:lvl1pPr algn="ctr">
              <a:defRPr sz="16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8" name="Text Placeholder 33">
            <a:extLst>
              <a:ext uri="{FF2B5EF4-FFF2-40B4-BE49-F238E27FC236}">
                <a16:creationId xmlns:a16="http://schemas.microsoft.com/office/drawing/2014/main" id="{277510F0-8107-4C94-A9E7-82B5E46632F4}"/>
              </a:ext>
            </a:extLst>
          </p:cNvPr>
          <p:cNvSpPr>
            <a:spLocks noGrp="1"/>
          </p:cNvSpPr>
          <p:nvPr>
            <p:ph type="body" sz="quarter" idx="30" hasCustomPrompt="1"/>
          </p:nvPr>
        </p:nvSpPr>
        <p:spPr>
          <a:xfrm>
            <a:off x="9627960" y="1917826"/>
            <a:ext cx="497451" cy="497451"/>
          </a:xfrm>
          <a:prstGeom prst="arc">
            <a:avLst>
              <a:gd name="adj1" fmla="val 5358404"/>
              <a:gd name="adj2" fmla="val 0"/>
            </a:avLst>
          </a:prstGeom>
          <a:ln w="12700">
            <a:solidFill>
              <a:schemeClr val="accent2"/>
            </a:solidFill>
          </a:ln>
        </p:spPr>
        <p:txBody>
          <a:bodyPr anchor="ctr"/>
          <a:lstStyle>
            <a:lvl1pPr algn="ctr">
              <a:defRPr sz="16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1" name="Text Placeholder 33">
            <a:extLst>
              <a:ext uri="{FF2B5EF4-FFF2-40B4-BE49-F238E27FC236}">
                <a16:creationId xmlns:a16="http://schemas.microsoft.com/office/drawing/2014/main" id="{17E89160-D97C-4987-8952-ED8B2C7BDFE8}"/>
              </a:ext>
            </a:extLst>
          </p:cNvPr>
          <p:cNvSpPr>
            <a:spLocks noGrp="1"/>
          </p:cNvSpPr>
          <p:nvPr>
            <p:ph type="body" sz="quarter" idx="36" hasCustomPrompt="1"/>
          </p:nvPr>
        </p:nvSpPr>
        <p:spPr>
          <a:xfrm>
            <a:off x="308824" y="3754214"/>
            <a:ext cx="497451" cy="497451"/>
          </a:xfrm>
          <a:prstGeom prst="arc">
            <a:avLst>
              <a:gd name="adj1" fmla="val 5358404"/>
              <a:gd name="adj2" fmla="val 0"/>
            </a:avLst>
          </a:prstGeom>
          <a:ln w="12700">
            <a:solidFill>
              <a:schemeClr val="accent2"/>
            </a:solidFill>
          </a:ln>
        </p:spPr>
        <p:txBody>
          <a:bodyPr anchor="ctr"/>
          <a:lstStyle>
            <a:lvl1pPr algn="ctr">
              <a:defRPr sz="16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2" name="Text Placeholder 33">
            <a:extLst>
              <a:ext uri="{FF2B5EF4-FFF2-40B4-BE49-F238E27FC236}">
                <a16:creationId xmlns:a16="http://schemas.microsoft.com/office/drawing/2014/main" id="{C64DC926-6874-4ED4-BC83-4FC1E0B7EB0E}"/>
              </a:ext>
            </a:extLst>
          </p:cNvPr>
          <p:cNvSpPr>
            <a:spLocks noGrp="1"/>
          </p:cNvSpPr>
          <p:nvPr>
            <p:ph type="body" sz="quarter" idx="37" hasCustomPrompt="1"/>
          </p:nvPr>
        </p:nvSpPr>
        <p:spPr>
          <a:xfrm>
            <a:off x="2638608" y="3754214"/>
            <a:ext cx="497451" cy="497451"/>
          </a:xfrm>
          <a:prstGeom prst="arc">
            <a:avLst>
              <a:gd name="adj1" fmla="val 5358404"/>
              <a:gd name="adj2" fmla="val 0"/>
            </a:avLst>
          </a:prstGeom>
          <a:ln w="12700">
            <a:solidFill>
              <a:schemeClr val="accent2"/>
            </a:solidFill>
          </a:ln>
        </p:spPr>
        <p:txBody>
          <a:bodyPr anchor="ctr"/>
          <a:lstStyle>
            <a:lvl1pPr algn="ctr">
              <a:defRPr sz="16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3" name="Text Placeholder 33">
            <a:extLst>
              <a:ext uri="{FF2B5EF4-FFF2-40B4-BE49-F238E27FC236}">
                <a16:creationId xmlns:a16="http://schemas.microsoft.com/office/drawing/2014/main" id="{3B1BC0F0-5E13-44D4-B3E3-60B0B989F323}"/>
              </a:ext>
            </a:extLst>
          </p:cNvPr>
          <p:cNvSpPr>
            <a:spLocks noGrp="1"/>
          </p:cNvSpPr>
          <p:nvPr>
            <p:ph type="body" sz="quarter" idx="38" hasCustomPrompt="1"/>
          </p:nvPr>
        </p:nvSpPr>
        <p:spPr>
          <a:xfrm>
            <a:off x="4968392" y="3754214"/>
            <a:ext cx="497451" cy="497451"/>
          </a:xfrm>
          <a:prstGeom prst="arc">
            <a:avLst>
              <a:gd name="adj1" fmla="val 5358404"/>
              <a:gd name="adj2" fmla="val 0"/>
            </a:avLst>
          </a:prstGeom>
          <a:ln w="12700">
            <a:solidFill>
              <a:schemeClr val="accent2"/>
            </a:solidFill>
          </a:ln>
        </p:spPr>
        <p:txBody>
          <a:bodyPr anchor="ctr"/>
          <a:lstStyle>
            <a:lvl1pPr algn="ctr">
              <a:defRPr sz="16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42" name="Text Placeholder 33">
            <a:extLst>
              <a:ext uri="{FF2B5EF4-FFF2-40B4-BE49-F238E27FC236}">
                <a16:creationId xmlns:a16="http://schemas.microsoft.com/office/drawing/2014/main" id="{903688AA-2CF6-4A60-904F-5DF3A45EF158}"/>
              </a:ext>
            </a:extLst>
          </p:cNvPr>
          <p:cNvSpPr>
            <a:spLocks noGrp="1"/>
          </p:cNvSpPr>
          <p:nvPr>
            <p:ph type="body" sz="quarter" idx="39" hasCustomPrompt="1"/>
          </p:nvPr>
        </p:nvSpPr>
        <p:spPr>
          <a:xfrm>
            <a:off x="7298176" y="3749355"/>
            <a:ext cx="497451" cy="497451"/>
          </a:xfrm>
          <a:prstGeom prst="arc">
            <a:avLst>
              <a:gd name="adj1" fmla="val 5358404"/>
              <a:gd name="adj2" fmla="val 0"/>
            </a:avLst>
          </a:prstGeom>
          <a:ln w="12700">
            <a:solidFill>
              <a:schemeClr val="accent2"/>
            </a:solidFill>
          </a:ln>
        </p:spPr>
        <p:txBody>
          <a:bodyPr anchor="ctr"/>
          <a:lstStyle>
            <a:lvl1pPr algn="ctr">
              <a:defRPr sz="16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43" name="Text Placeholder 33">
            <a:extLst>
              <a:ext uri="{FF2B5EF4-FFF2-40B4-BE49-F238E27FC236}">
                <a16:creationId xmlns:a16="http://schemas.microsoft.com/office/drawing/2014/main" id="{F2D2F8F2-9AEC-4907-AD1D-40E7DD30D10A}"/>
              </a:ext>
            </a:extLst>
          </p:cNvPr>
          <p:cNvSpPr>
            <a:spLocks noGrp="1"/>
          </p:cNvSpPr>
          <p:nvPr>
            <p:ph type="body" sz="quarter" idx="40" hasCustomPrompt="1"/>
          </p:nvPr>
        </p:nvSpPr>
        <p:spPr>
          <a:xfrm>
            <a:off x="9627960" y="3749355"/>
            <a:ext cx="497451" cy="497451"/>
          </a:xfrm>
          <a:prstGeom prst="arc">
            <a:avLst>
              <a:gd name="adj1" fmla="val 5358404"/>
              <a:gd name="adj2" fmla="val 0"/>
            </a:avLst>
          </a:prstGeom>
          <a:ln w="12700">
            <a:solidFill>
              <a:schemeClr val="accent2"/>
            </a:solidFill>
          </a:ln>
        </p:spPr>
        <p:txBody>
          <a:bodyPr anchor="ctr"/>
          <a:lstStyle>
            <a:lvl1pPr algn="ctr">
              <a:defRPr sz="16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pic>
        <p:nvPicPr>
          <p:cNvPr id="30" name="Graphic 29">
            <a:extLst>
              <a:ext uri="{FF2B5EF4-FFF2-40B4-BE49-F238E27FC236}">
                <a16:creationId xmlns:a16="http://schemas.microsoft.com/office/drawing/2014/main" id="{E3EED869-98E0-44DB-84E9-29300D2EB74C}"/>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44" name="Title 1">
            <a:extLst>
              <a:ext uri="{FF2B5EF4-FFF2-40B4-BE49-F238E27FC236}">
                <a16:creationId xmlns:a16="http://schemas.microsoft.com/office/drawing/2014/main" id="{83E59BAC-80E5-4ED7-8B7E-AC9BE0A8D5F7}"/>
              </a:ext>
            </a:extLst>
          </p:cNvPr>
          <p:cNvSpPr>
            <a:spLocks noGrp="1"/>
          </p:cNvSpPr>
          <p:nvPr>
            <p:ph type="title" hasCustomPrompt="1"/>
          </p:nvPr>
        </p:nvSpPr>
        <p:spPr>
          <a:xfrm>
            <a:off x="186692" y="124621"/>
            <a:ext cx="11273788" cy="484980"/>
          </a:xfrm>
        </p:spPr>
        <p:txBody>
          <a:bodyPr/>
          <a:lstStyle>
            <a:lvl1pPr>
              <a:defRPr>
                <a:solidFill>
                  <a:schemeClr val="accent1"/>
                </a:solidFill>
              </a:defRPr>
            </a:lvl1pPr>
          </a:lstStyle>
          <a:p>
            <a:r>
              <a:rPr lang="en-US" dirty="0"/>
              <a:t>Your main outtake goes here</a:t>
            </a:r>
            <a:endParaRPr lang="en-GB" dirty="0"/>
          </a:p>
        </p:txBody>
      </p:sp>
      <p:sp>
        <p:nvSpPr>
          <p:cNvPr id="50" name="Text Placeholder 2">
            <a:extLst>
              <a:ext uri="{FF2B5EF4-FFF2-40B4-BE49-F238E27FC236}">
                <a16:creationId xmlns:a16="http://schemas.microsoft.com/office/drawing/2014/main" id="{89684D70-B136-489B-8F27-527011B3A653}"/>
              </a:ext>
            </a:extLst>
          </p:cNvPr>
          <p:cNvSpPr>
            <a:spLocks noGrp="1"/>
          </p:cNvSpPr>
          <p:nvPr>
            <p:ph type="body" sz="quarter" idx="41" hasCustomPrompt="1"/>
          </p:nvPr>
        </p:nvSpPr>
        <p:spPr>
          <a:xfrm>
            <a:off x="591345" y="4060602"/>
            <a:ext cx="1875630" cy="1257300"/>
          </a:xfrm>
        </p:spPr>
        <p:txBody>
          <a:bodyPr anchor="t"/>
          <a:lstStyle>
            <a:lvl1pPr>
              <a:defRPr sz="1050">
                <a:solidFill>
                  <a:schemeClr val="tx2"/>
                </a:solidFill>
                <a:latin typeface="+mn-lt"/>
              </a:defRPr>
            </a:lvl1pPr>
            <a:lvl2pPr>
              <a:buClr>
                <a:schemeClr val="accent1"/>
              </a:buClr>
              <a:defRPr sz="1050">
                <a:solidFill>
                  <a:schemeClr val="tx2"/>
                </a:solidFill>
                <a:latin typeface="+mn-lt"/>
              </a:defRPr>
            </a:lvl2pPr>
            <a:lvl3pPr>
              <a:buClr>
                <a:schemeClr val="accent1"/>
              </a:buClr>
              <a:defRPr sz="1000">
                <a:solidFill>
                  <a:schemeClr val="tx2"/>
                </a:solidFill>
                <a:latin typeface="+mn-lt"/>
              </a:defRPr>
            </a:lvl3pPr>
            <a:lvl4pPr>
              <a:buClr>
                <a:schemeClr val="accent1"/>
              </a:buClr>
              <a:defRPr sz="900">
                <a:solidFill>
                  <a:schemeClr val="tx2"/>
                </a:solidFill>
                <a:latin typeface="+mn-lt"/>
              </a:defRPr>
            </a:lvl4pPr>
            <a:lvl5pPr>
              <a:buClr>
                <a:schemeClr val="accent1"/>
              </a:buClr>
              <a:defRPr sz="80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1" name="Text Placeholder 2">
            <a:extLst>
              <a:ext uri="{FF2B5EF4-FFF2-40B4-BE49-F238E27FC236}">
                <a16:creationId xmlns:a16="http://schemas.microsoft.com/office/drawing/2014/main" id="{D4753329-11E7-44B4-B27A-1C68106FF0B0}"/>
              </a:ext>
            </a:extLst>
          </p:cNvPr>
          <p:cNvSpPr>
            <a:spLocks noGrp="1"/>
          </p:cNvSpPr>
          <p:nvPr>
            <p:ph type="body" sz="quarter" idx="42" hasCustomPrompt="1"/>
          </p:nvPr>
        </p:nvSpPr>
        <p:spPr>
          <a:xfrm>
            <a:off x="2925414" y="4060602"/>
            <a:ext cx="1875630" cy="1257300"/>
          </a:xfrm>
        </p:spPr>
        <p:txBody>
          <a:bodyPr anchor="t"/>
          <a:lstStyle>
            <a:lvl1pPr>
              <a:defRPr sz="1050">
                <a:solidFill>
                  <a:schemeClr val="tx2"/>
                </a:solidFill>
                <a:latin typeface="+mn-lt"/>
              </a:defRPr>
            </a:lvl1pPr>
            <a:lvl2pPr>
              <a:buClr>
                <a:schemeClr val="accent1"/>
              </a:buClr>
              <a:defRPr sz="1050">
                <a:solidFill>
                  <a:schemeClr val="tx2"/>
                </a:solidFill>
                <a:latin typeface="+mn-lt"/>
              </a:defRPr>
            </a:lvl2pPr>
            <a:lvl3pPr>
              <a:buClr>
                <a:schemeClr val="accent1"/>
              </a:buClr>
              <a:defRPr sz="1000">
                <a:solidFill>
                  <a:schemeClr val="tx2"/>
                </a:solidFill>
                <a:latin typeface="+mn-lt"/>
              </a:defRPr>
            </a:lvl3pPr>
            <a:lvl4pPr>
              <a:buClr>
                <a:schemeClr val="accent1"/>
              </a:buClr>
              <a:defRPr sz="900">
                <a:solidFill>
                  <a:schemeClr val="tx2"/>
                </a:solidFill>
                <a:latin typeface="+mn-lt"/>
              </a:defRPr>
            </a:lvl4pPr>
            <a:lvl5pPr>
              <a:buClr>
                <a:schemeClr val="accent1"/>
              </a:buClr>
              <a:defRPr sz="80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2" name="Text Placeholder 2">
            <a:extLst>
              <a:ext uri="{FF2B5EF4-FFF2-40B4-BE49-F238E27FC236}">
                <a16:creationId xmlns:a16="http://schemas.microsoft.com/office/drawing/2014/main" id="{FC8CC4EC-16AC-46C3-AF29-FB11FC308E1D}"/>
              </a:ext>
            </a:extLst>
          </p:cNvPr>
          <p:cNvSpPr>
            <a:spLocks noGrp="1"/>
          </p:cNvSpPr>
          <p:nvPr>
            <p:ph type="body" sz="quarter" idx="43" hasCustomPrompt="1"/>
          </p:nvPr>
        </p:nvSpPr>
        <p:spPr>
          <a:xfrm>
            <a:off x="5259483" y="4060602"/>
            <a:ext cx="1875630" cy="1257300"/>
          </a:xfrm>
        </p:spPr>
        <p:txBody>
          <a:bodyPr anchor="t"/>
          <a:lstStyle>
            <a:lvl1pPr>
              <a:defRPr sz="1050">
                <a:solidFill>
                  <a:schemeClr val="tx2"/>
                </a:solidFill>
                <a:latin typeface="+mn-lt"/>
              </a:defRPr>
            </a:lvl1pPr>
            <a:lvl2pPr>
              <a:buClr>
                <a:schemeClr val="accent1"/>
              </a:buClr>
              <a:defRPr sz="1050">
                <a:solidFill>
                  <a:schemeClr val="tx2"/>
                </a:solidFill>
                <a:latin typeface="+mn-lt"/>
              </a:defRPr>
            </a:lvl2pPr>
            <a:lvl3pPr>
              <a:buClr>
                <a:schemeClr val="accent1"/>
              </a:buClr>
              <a:defRPr sz="1000">
                <a:solidFill>
                  <a:schemeClr val="tx2"/>
                </a:solidFill>
                <a:latin typeface="+mn-lt"/>
              </a:defRPr>
            </a:lvl3pPr>
            <a:lvl4pPr>
              <a:buClr>
                <a:schemeClr val="accent1"/>
              </a:buClr>
              <a:defRPr sz="900">
                <a:solidFill>
                  <a:schemeClr val="tx2"/>
                </a:solidFill>
                <a:latin typeface="+mn-lt"/>
              </a:defRPr>
            </a:lvl4pPr>
            <a:lvl5pPr>
              <a:buClr>
                <a:schemeClr val="accent1"/>
              </a:buClr>
              <a:defRPr sz="80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3" name="Text Placeholder 2">
            <a:extLst>
              <a:ext uri="{FF2B5EF4-FFF2-40B4-BE49-F238E27FC236}">
                <a16:creationId xmlns:a16="http://schemas.microsoft.com/office/drawing/2014/main" id="{E80DB4A8-C777-4C8D-B366-4252BCD7AE48}"/>
              </a:ext>
            </a:extLst>
          </p:cNvPr>
          <p:cNvSpPr>
            <a:spLocks noGrp="1"/>
          </p:cNvSpPr>
          <p:nvPr>
            <p:ph type="body" sz="quarter" idx="44" hasCustomPrompt="1"/>
          </p:nvPr>
        </p:nvSpPr>
        <p:spPr>
          <a:xfrm>
            <a:off x="7593552" y="4060602"/>
            <a:ext cx="1875630" cy="1257300"/>
          </a:xfrm>
        </p:spPr>
        <p:txBody>
          <a:bodyPr anchor="t"/>
          <a:lstStyle>
            <a:lvl1pPr>
              <a:defRPr sz="1050">
                <a:solidFill>
                  <a:schemeClr val="tx2"/>
                </a:solidFill>
                <a:latin typeface="+mn-lt"/>
              </a:defRPr>
            </a:lvl1pPr>
            <a:lvl2pPr>
              <a:buClr>
                <a:schemeClr val="accent1"/>
              </a:buClr>
              <a:defRPr sz="1050">
                <a:solidFill>
                  <a:schemeClr val="tx2"/>
                </a:solidFill>
                <a:latin typeface="+mn-lt"/>
              </a:defRPr>
            </a:lvl2pPr>
            <a:lvl3pPr>
              <a:buClr>
                <a:schemeClr val="accent1"/>
              </a:buClr>
              <a:defRPr sz="1000">
                <a:solidFill>
                  <a:schemeClr val="tx2"/>
                </a:solidFill>
                <a:latin typeface="+mn-lt"/>
              </a:defRPr>
            </a:lvl3pPr>
            <a:lvl4pPr>
              <a:buClr>
                <a:schemeClr val="accent1"/>
              </a:buClr>
              <a:defRPr sz="900">
                <a:solidFill>
                  <a:schemeClr val="tx2"/>
                </a:solidFill>
                <a:latin typeface="+mn-lt"/>
              </a:defRPr>
            </a:lvl4pPr>
            <a:lvl5pPr>
              <a:buClr>
                <a:schemeClr val="accent1"/>
              </a:buClr>
              <a:defRPr sz="80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4" name="Text Placeholder 2">
            <a:extLst>
              <a:ext uri="{FF2B5EF4-FFF2-40B4-BE49-F238E27FC236}">
                <a16:creationId xmlns:a16="http://schemas.microsoft.com/office/drawing/2014/main" id="{EFFF288E-CA6F-4492-90F2-B28C2076E310}"/>
              </a:ext>
            </a:extLst>
          </p:cNvPr>
          <p:cNvSpPr>
            <a:spLocks noGrp="1"/>
          </p:cNvSpPr>
          <p:nvPr>
            <p:ph type="body" sz="quarter" idx="45" hasCustomPrompt="1"/>
          </p:nvPr>
        </p:nvSpPr>
        <p:spPr>
          <a:xfrm>
            <a:off x="9927621" y="4060602"/>
            <a:ext cx="1875630" cy="1257300"/>
          </a:xfrm>
        </p:spPr>
        <p:txBody>
          <a:bodyPr anchor="t"/>
          <a:lstStyle>
            <a:lvl1pPr>
              <a:defRPr sz="1050">
                <a:solidFill>
                  <a:schemeClr val="tx2"/>
                </a:solidFill>
                <a:latin typeface="+mn-lt"/>
              </a:defRPr>
            </a:lvl1pPr>
            <a:lvl2pPr>
              <a:buClr>
                <a:schemeClr val="accent1"/>
              </a:buClr>
              <a:defRPr sz="1050">
                <a:solidFill>
                  <a:schemeClr val="tx2"/>
                </a:solidFill>
                <a:latin typeface="+mn-lt"/>
              </a:defRPr>
            </a:lvl2pPr>
            <a:lvl3pPr>
              <a:buClr>
                <a:schemeClr val="accent1"/>
              </a:buClr>
              <a:defRPr sz="1000">
                <a:solidFill>
                  <a:schemeClr val="tx2"/>
                </a:solidFill>
                <a:latin typeface="+mn-lt"/>
              </a:defRPr>
            </a:lvl3pPr>
            <a:lvl4pPr>
              <a:buClr>
                <a:schemeClr val="accent1"/>
              </a:buClr>
              <a:defRPr sz="900">
                <a:solidFill>
                  <a:schemeClr val="tx2"/>
                </a:solidFill>
                <a:latin typeface="+mn-lt"/>
              </a:defRPr>
            </a:lvl4pPr>
            <a:lvl5pPr>
              <a:buClr>
                <a:schemeClr val="accent1"/>
              </a:buClr>
              <a:defRPr sz="80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9" name="Text Placeholder 8">
            <a:extLst>
              <a:ext uri="{FF2B5EF4-FFF2-40B4-BE49-F238E27FC236}">
                <a16:creationId xmlns:a16="http://schemas.microsoft.com/office/drawing/2014/main" id="{09623BF2-8740-45A0-98FA-14238B9C227A}"/>
              </a:ext>
            </a:extLst>
          </p:cNvPr>
          <p:cNvSpPr>
            <a:spLocks noGrp="1"/>
          </p:cNvSpPr>
          <p:nvPr>
            <p:ph type="body" sz="quarter" idx="14" hasCustomPrompt="1"/>
          </p:nvPr>
        </p:nvSpPr>
        <p:spPr>
          <a:xfrm>
            <a:off x="192087" y="621899"/>
            <a:ext cx="5018088" cy="785816"/>
          </a:xfrm>
        </p:spPr>
        <p:txBody>
          <a:bodyPr/>
          <a:lstStyle>
            <a:lvl1pPr>
              <a:defRPr sz="1800" b="1">
                <a:solidFill>
                  <a:schemeClr val="tx2"/>
                </a:solidFill>
                <a:latin typeface="+mn-lt"/>
              </a:defRPr>
            </a:lvl1pPr>
            <a:lvl2pPr>
              <a:defRPr sz="1800" b="0">
                <a:solidFill>
                  <a:schemeClr val="tx2"/>
                </a:solidFill>
                <a:latin typeface="+mn-lt"/>
              </a:defRPr>
            </a:lvl2pPr>
            <a:lvl3pPr>
              <a:defRPr sz="1600" b="0">
                <a:solidFill>
                  <a:schemeClr val="tx2"/>
                </a:solidFill>
                <a:latin typeface="+mn-lt"/>
              </a:defRPr>
            </a:lvl3pPr>
            <a:lvl4pPr>
              <a:defRPr sz="14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77749369"/>
      </p:ext>
    </p:extLst>
  </p:cSld>
  <p:clrMapOvr>
    <a:overrideClrMapping bg1="lt1" tx1="dk1" bg2="lt2" tx2="dk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Four Point White 2">
    <p:bg>
      <p:bgRef idx="1001">
        <a:schemeClr val="bg1"/>
      </p:bgRef>
    </p:bg>
    <p:spTree>
      <p:nvGrpSpPr>
        <p:cNvPr id="1" name=""/>
        <p:cNvGrpSpPr/>
        <p:nvPr/>
      </p:nvGrpSpPr>
      <p:grpSpPr>
        <a:xfrm>
          <a:off x="0" y="0"/>
          <a:ext cx="0" cy="0"/>
          <a:chOff x="0" y="0"/>
          <a:chExt cx="0" cy="0"/>
        </a:xfrm>
      </p:grpSpPr>
      <p:sp>
        <p:nvSpPr>
          <p:cNvPr id="39" name="Freeform: Shape 38">
            <a:extLst>
              <a:ext uri="{FF2B5EF4-FFF2-40B4-BE49-F238E27FC236}">
                <a16:creationId xmlns:a16="http://schemas.microsoft.com/office/drawing/2014/main" id="{CEC1ED08-00FD-435E-9F64-260C28885C94}"/>
              </a:ext>
            </a:extLst>
          </p:cNvPr>
          <p:cNvSpPr/>
          <p:nvPr/>
        </p:nvSpPr>
        <p:spPr>
          <a:xfrm>
            <a:off x="1" y="2926416"/>
            <a:ext cx="5184420" cy="3931583"/>
          </a:xfrm>
          <a:custGeom>
            <a:avLst/>
            <a:gdLst>
              <a:gd name="connsiteX0" fmla="*/ 2817732 w 5184420"/>
              <a:gd name="connsiteY0" fmla="*/ 7 h 3931583"/>
              <a:gd name="connsiteX1" fmla="*/ 5184420 w 5184420"/>
              <a:gd name="connsiteY1" fmla="*/ 573855 h 3931583"/>
              <a:gd name="connsiteX2" fmla="*/ 4098666 w 5184420"/>
              <a:gd name="connsiteY2" fmla="*/ 2892621 h 3931583"/>
              <a:gd name="connsiteX3" fmla="*/ 2813057 w 5184420"/>
              <a:gd name="connsiteY3" fmla="*/ 2554857 h 3931583"/>
              <a:gd name="connsiteX4" fmla="*/ 2711377 w 5184420"/>
              <a:gd name="connsiteY4" fmla="*/ 2560701 h 3931583"/>
              <a:gd name="connsiteX5" fmla="*/ 1077243 w 5184420"/>
              <a:gd name="connsiteY5" fmla="*/ 3236000 h 3931583"/>
              <a:gd name="connsiteX6" fmla="*/ 587157 w 5184420"/>
              <a:gd name="connsiteY6" fmla="*/ 3841410 h 3931583"/>
              <a:gd name="connsiteX7" fmla="*/ 540246 w 5184420"/>
              <a:gd name="connsiteY7" fmla="*/ 3931583 h 3931583"/>
              <a:gd name="connsiteX8" fmla="*/ 0 w 5184420"/>
              <a:gd name="connsiteY8" fmla="*/ 3931583 h 3931583"/>
              <a:gd name="connsiteX9" fmla="*/ 0 w 5184420"/>
              <a:gd name="connsiteY9" fmla="*/ 843188 h 3931583"/>
              <a:gd name="connsiteX10" fmla="*/ 175496 w 5184420"/>
              <a:gd name="connsiteY10" fmla="*/ 732727 h 3931583"/>
              <a:gd name="connsiteX11" fmla="*/ 2583985 w 5184420"/>
              <a:gd name="connsiteY11" fmla="*/ 5851 h 3931583"/>
              <a:gd name="connsiteX12" fmla="*/ 2817732 w 5184420"/>
              <a:gd name="connsiteY12" fmla="*/ 7 h 3931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3">
                <a:moveTo>
                  <a:pt x="2817732" y="7"/>
                </a:moveTo>
                <a:cubicBezTo>
                  <a:pt x="3641238" y="-1325"/>
                  <a:pt x="4452977" y="195497"/>
                  <a:pt x="5184420" y="573855"/>
                </a:cubicBezTo>
                <a:lnTo>
                  <a:pt x="4098666" y="2892621"/>
                </a:lnTo>
                <a:cubicBezTo>
                  <a:pt x="3707142" y="2669295"/>
                  <a:pt x="3263790" y="2552815"/>
                  <a:pt x="2813057" y="2554857"/>
                </a:cubicBezTo>
                <a:cubicBezTo>
                  <a:pt x="2779164" y="2554857"/>
                  <a:pt x="2745271" y="2560701"/>
                  <a:pt x="2711377" y="2560701"/>
                </a:cubicBezTo>
                <a:cubicBezTo>
                  <a:pt x="2104313" y="2587133"/>
                  <a:pt x="1525870" y="2826173"/>
                  <a:pt x="1077243" y="3236000"/>
                </a:cubicBezTo>
                <a:cubicBezTo>
                  <a:pt x="879232" y="3416887"/>
                  <a:pt x="715745" y="3621449"/>
                  <a:pt x="587157" y="3841410"/>
                </a:cubicBezTo>
                <a:lnTo>
                  <a:pt x="540246" y="3931583"/>
                </a:lnTo>
                <a:lnTo>
                  <a:pt x="0" y="3931583"/>
                </a:lnTo>
                <a:lnTo>
                  <a:pt x="0" y="843188"/>
                </a:lnTo>
                <a:lnTo>
                  <a:pt x="175496" y="732727"/>
                </a:lnTo>
                <a:cubicBezTo>
                  <a:pt x="901678" y="296363"/>
                  <a:pt x="1728821" y="44469"/>
                  <a:pt x="2583985" y="5851"/>
                </a:cubicBezTo>
                <a:cubicBezTo>
                  <a:pt x="2664628" y="7"/>
                  <a:pt x="2741765" y="7"/>
                  <a:pt x="2817732" y="7"/>
                </a:cubicBezTo>
                <a:close/>
              </a:path>
            </a:pathLst>
          </a:custGeom>
          <a:solidFill>
            <a:schemeClr val="tx1">
              <a:alpha val="7000"/>
            </a:schemeClr>
          </a:solidFill>
          <a:ln w="104905" cap="flat">
            <a:noFill/>
            <a:prstDash val="solid"/>
            <a:miter/>
          </a:ln>
        </p:spPr>
        <p:txBody>
          <a:bodyPr wrap="square" rtlCol="0" anchor="ctr">
            <a:noAutofit/>
          </a:bodyPr>
          <a:lstStyle/>
          <a:p>
            <a:endParaRPr lang="en-GB"/>
          </a:p>
        </p:txBody>
      </p:sp>
      <p:sp>
        <p:nvSpPr>
          <p:cNvPr id="40" name="Freeform: Shape 39">
            <a:extLst>
              <a:ext uri="{FF2B5EF4-FFF2-40B4-BE49-F238E27FC236}">
                <a16:creationId xmlns:a16="http://schemas.microsoft.com/office/drawing/2014/main" id="{59A04942-3591-46AF-993C-B874C54D9CA1}"/>
              </a:ext>
            </a:extLst>
          </p:cNvPr>
          <p:cNvSpPr/>
          <p:nvPr/>
        </p:nvSpPr>
        <p:spPr>
          <a:xfrm>
            <a:off x="11382375" y="5150644"/>
            <a:ext cx="809626" cy="1707357"/>
          </a:xfrm>
          <a:custGeom>
            <a:avLst/>
            <a:gdLst>
              <a:gd name="connsiteX0" fmla="*/ 991753 w 991753"/>
              <a:gd name="connsiteY0" fmla="*/ 0 h 1575433"/>
              <a:gd name="connsiteX1" fmla="*/ 991753 w 991753"/>
              <a:gd name="connsiteY1" fmla="*/ 1575433 h 1575433"/>
              <a:gd name="connsiteX2" fmla="*/ 0 w 991753"/>
              <a:gd name="connsiteY2" fmla="*/ 1575433 h 1575433"/>
              <a:gd name="connsiteX3" fmla="*/ 24951 w 991753"/>
              <a:gd name="connsiteY3" fmla="*/ 1508300 h 1575433"/>
              <a:gd name="connsiteX4" fmla="*/ 816935 w 991753"/>
              <a:gd name="connsiteY4" fmla="*/ 198421 h 157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753" h="1575433">
                <a:moveTo>
                  <a:pt x="991753" y="0"/>
                </a:moveTo>
                <a:lnTo>
                  <a:pt x="991753" y="1575433"/>
                </a:lnTo>
                <a:lnTo>
                  <a:pt x="0" y="1575433"/>
                </a:lnTo>
                <a:lnTo>
                  <a:pt x="24951" y="1508300"/>
                </a:lnTo>
                <a:cubicBezTo>
                  <a:pt x="206699" y="1050609"/>
                  <a:pt x="474145" y="611976"/>
                  <a:pt x="816935" y="19842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p:txBody>
          <a:bodyPr/>
          <a:lstStyle>
            <a:lvl1pPr>
              <a:defRPr>
                <a:solidFill>
                  <a:schemeClr val="tx2"/>
                </a:solidFill>
              </a:defRPr>
            </a:lvl1pPr>
          </a:lstStyle>
          <a:p>
            <a:endParaRPr lang="en-GB"/>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lvl1pPr>
              <a:defRPr>
                <a:solidFill>
                  <a:schemeClr val="bg1"/>
                </a:solidFill>
              </a:defRPr>
            </a:lvl1pPr>
          </a:lstStyle>
          <a:p>
            <a:fld id="{21F79131-C817-4EAF-B3BC-6511779B5E04}" type="slidenum">
              <a:rPr lang="en-GB" smtClean="0"/>
              <a:pPr/>
              <a:t>‹#›</a:t>
            </a:fld>
            <a:endParaRPr lang="en-GB" dirty="0"/>
          </a:p>
        </p:txBody>
      </p:sp>
      <p:sp>
        <p:nvSpPr>
          <p:cNvPr id="17" name="Title 1">
            <a:extLst>
              <a:ext uri="{FF2B5EF4-FFF2-40B4-BE49-F238E27FC236}">
                <a16:creationId xmlns:a16="http://schemas.microsoft.com/office/drawing/2014/main" id="{59828AE2-6B91-4627-983D-4ED1B5013301}"/>
              </a:ext>
            </a:extLst>
          </p:cNvPr>
          <p:cNvSpPr>
            <a:spLocks noGrp="1"/>
          </p:cNvSpPr>
          <p:nvPr>
            <p:ph type="title" hasCustomPrompt="1"/>
          </p:nvPr>
        </p:nvSpPr>
        <p:spPr>
          <a:xfrm>
            <a:off x="186692" y="124621"/>
            <a:ext cx="11273788" cy="484980"/>
          </a:xfrm>
        </p:spPr>
        <p:txBody>
          <a:bodyPr/>
          <a:lstStyle>
            <a:lvl1pPr>
              <a:defRPr>
                <a:solidFill>
                  <a:schemeClr val="accent1"/>
                </a:solidFill>
              </a:defRPr>
            </a:lvl1pPr>
          </a:lstStyle>
          <a:p>
            <a:r>
              <a:rPr lang="en-US" dirty="0"/>
              <a:t>Your main outtake goes here</a:t>
            </a:r>
            <a:endParaRPr lang="en-GB" dirty="0"/>
          </a:p>
        </p:txBody>
      </p:sp>
      <p:sp>
        <p:nvSpPr>
          <p:cNvPr id="18" name="Text Placeholder 2">
            <a:extLst>
              <a:ext uri="{FF2B5EF4-FFF2-40B4-BE49-F238E27FC236}">
                <a16:creationId xmlns:a16="http://schemas.microsoft.com/office/drawing/2014/main" id="{B411C62B-EF21-4F1D-B1BD-309A69AC6CAB}"/>
              </a:ext>
            </a:extLst>
          </p:cNvPr>
          <p:cNvSpPr>
            <a:spLocks noGrp="1"/>
          </p:cNvSpPr>
          <p:nvPr>
            <p:ph type="body" sz="quarter" idx="13" hasCustomPrompt="1"/>
          </p:nvPr>
        </p:nvSpPr>
        <p:spPr>
          <a:xfrm>
            <a:off x="673800" y="2931079"/>
            <a:ext cx="2256631" cy="1257300"/>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
            <a:extLst>
              <a:ext uri="{FF2B5EF4-FFF2-40B4-BE49-F238E27FC236}">
                <a16:creationId xmlns:a16="http://schemas.microsoft.com/office/drawing/2014/main" id="{1B916557-AE99-4129-8F4A-343D17AB6600}"/>
              </a:ext>
            </a:extLst>
          </p:cNvPr>
          <p:cNvSpPr>
            <a:spLocks noGrp="1"/>
          </p:cNvSpPr>
          <p:nvPr>
            <p:ph type="body" sz="quarter" idx="16" hasCustomPrompt="1"/>
          </p:nvPr>
        </p:nvSpPr>
        <p:spPr>
          <a:xfrm>
            <a:off x="3567835" y="2931079"/>
            <a:ext cx="2256631" cy="1257300"/>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4" name="Text Placeholder 2">
            <a:extLst>
              <a:ext uri="{FF2B5EF4-FFF2-40B4-BE49-F238E27FC236}">
                <a16:creationId xmlns:a16="http://schemas.microsoft.com/office/drawing/2014/main" id="{D9521230-040E-469B-925E-276B6B671186}"/>
              </a:ext>
            </a:extLst>
          </p:cNvPr>
          <p:cNvSpPr>
            <a:spLocks noGrp="1"/>
          </p:cNvSpPr>
          <p:nvPr>
            <p:ph type="body" sz="quarter" idx="18" hasCustomPrompt="1"/>
          </p:nvPr>
        </p:nvSpPr>
        <p:spPr>
          <a:xfrm>
            <a:off x="6461870" y="2931079"/>
            <a:ext cx="2256631" cy="1257300"/>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
            <a:extLst>
              <a:ext uri="{FF2B5EF4-FFF2-40B4-BE49-F238E27FC236}">
                <a16:creationId xmlns:a16="http://schemas.microsoft.com/office/drawing/2014/main" id="{550468C7-802B-4EC7-8A1D-977CB5EADA9A}"/>
              </a:ext>
            </a:extLst>
          </p:cNvPr>
          <p:cNvSpPr>
            <a:spLocks noGrp="1"/>
          </p:cNvSpPr>
          <p:nvPr>
            <p:ph type="body" sz="quarter" idx="20" hasCustomPrompt="1"/>
          </p:nvPr>
        </p:nvSpPr>
        <p:spPr>
          <a:xfrm>
            <a:off x="9355906" y="2935938"/>
            <a:ext cx="2256631" cy="1257300"/>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9" name="Graphic 18">
            <a:extLst>
              <a:ext uri="{FF2B5EF4-FFF2-40B4-BE49-F238E27FC236}">
                <a16:creationId xmlns:a16="http://schemas.microsoft.com/office/drawing/2014/main" id="{33E796F3-91C7-45B5-B8A1-16810A533BC7}"/>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20" name="Text Placeholder 19">
            <a:extLst>
              <a:ext uri="{FF2B5EF4-FFF2-40B4-BE49-F238E27FC236}">
                <a16:creationId xmlns:a16="http://schemas.microsoft.com/office/drawing/2014/main" id="{5AB00467-3DD0-418A-8391-7143C49B4351}"/>
              </a:ext>
            </a:extLst>
          </p:cNvPr>
          <p:cNvSpPr>
            <a:spLocks noGrp="1"/>
          </p:cNvSpPr>
          <p:nvPr>
            <p:ph type="body" sz="quarter" idx="30" hasCustomPrompt="1"/>
          </p:nvPr>
        </p:nvSpPr>
        <p:spPr>
          <a:xfrm>
            <a:off x="673800" y="2436991"/>
            <a:ext cx="2256630" cy="489426"/>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accent1"/>
          </a:solidFill>
        </p:spPr>
        <p:txBody>
          <a:bodyPr wrap="square" anchor="ctr">
            <a:noAutofit/>
          </a:bodyPr>
          <a:lstStyle>
            <a:lvl1pPr>
              <a:defRPr sz="1400" b="1">
                <a:solidFill>
                  <a:schemeClr val="bg1"/>
                </a:solidFill>
                <a:latin typeface="+mn-lt"/>
              </a:defRPr>
            </a:lvl1pPr>
            <a:lvl2pPr>
              <a:defRPr sz="1400" b="1">
                <a:solidFill>
                  <a:schemeClr val="bg1"/>
                </a:solidFill>
                <a:latin typeface="+mj-lt"/>
              </a:defRPr>
            </a:lvl2pPr>
            <a:lvl3pPr>
              <a:defRPr sz="1200" b="1">
                <a:solidFill>
                  <a:schemeClr val="bg1"/>
                </a:solidFill>
                <a:latin typeface="+mj-lt"/>
              </a:defRPr>
            </a:lvl3pPr>
            <a:lvl4pPr>
              <a:defRPr sz="1100" b="1">
                <a:solidFill>
                  <a:schemeClr val="bg1"/>
                </a:solidFill>
                <a:latin typeface="+mj-lt"/>
              </a:defRPr>
            </a:lvl4pPr>
            <a:lvl5pPr>
              <a:defRPr sz="1050" b="1">
                <a:solidFill>
                  <a:schemeClr val="bg1"/>
                </a:solidFill>
                <a:latin typeface="+mj-lt"/>
              </a:defRPr>
            </a:lvl5pPr>
          </a:lstStyle>
          <a:p>
            <a:pPr lvl="0"/>
            <a:r>
              <a:rPr lang="en-US" dirty="0"/>
              <a:t>Click to insert text</a:t>
            </a:r>
            <a:endParaRPr lang="en-GB" dirty="0"/>
          </a:p>
        </p:txBody>
      </p:sp>
      <p:sp>
        <p:nvSpPr>
          <p:cNvPr id="21" name="Text Placeholder 20">
            <a:extLst>
              <a:ext uri="{FF2B5EF4-FFF2-40B4-BE49-F238E27FC236}">
                <a16:creationId xmlns:a16="http://schemas.microsoft.com/office/drawing/2014/main" id="{174E36CA-2758-4650-873C-4FC90605DBD7}"/>
              </a:ext>
            </a:extLst>
          </p:cNvPr>
          <p:cNvSpPr>
            <a:spLocks noGrp="1"/>
          </p:cNvSpPr>
          <p:nvPr>
            <p:ph type="body" sz="quarter" idx="31" hasCustomPrompt="1"/>
          </p:nvPr>
        </p:nvSpPr>
        <p:spPr>
          <a:xfrm>
            <a:off x="3567835" y="2436991"/>
            <a:ext cx="2256630" cy="489426"/>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accent1"/>
          </a:solidFill>
        </p:spPr>
        <p:txBody>
          <a:bodyPr wrap="square" anchor="ctr">
            <a:noAutofit/>
          </a:bodyPr>
          <a:lstStyle>
            <a:lvl1pPr>
              <a:defRPr sz="1400" b="1">
                <a:solidFill>
                  <a:schemeClr val="bg1"/>
                </a:solidFill>
                <a:latin typeface="+mn-lt"/>
              </a:defRPr>
            </a:lvl1pPr>
            <a:lvl2pPr>
              <a:defRPr sz="1400" b="1">
                <a:solidFill>
                  <a:schemeClr val="bg1"/>
                </a:solidFill>
                <a:latin typeface="+mj-lt"/>
              </a:defRPr>
            </a:lvl2pPr>
            <a:lvl3pPr>
              <a:defRPr sz="1200" b="1">
                <a:solidFill>
                  <a:schemeClr val="bg1"/>
                </a:solidFill>
                <a:latin typeface="+mj-lt"/>
              </a:defRPr>
            </a:lvl3pPr>
            <a:lvl4pPr>
              <a:defRPr sz="1100" b="1">
                <a:solidFill>
                  <a:schemeClr val="bg1"/>
                </a:solidFill>
                <a:latin typeface="+mj-lt"/>
              </a:defRPr>
            </a:lvl4pPr>
            <a:lvl5pPr>
              <a:defRPr sz="1050" b="1">
                <a:solidFill>
                  <a:schemeClr val="bg1"/>
                </a:solidFill>
                <a:latin typeface="+mj-lt"/>
              </a:defRPr>
            </a:lvl5pPr>
          </a:lstStyle>
          <a:p>
            <a:pPr lvl="0"/>
            <a:r>
              <a:rPr lang="en-US" dirty="0"/>
              <a:t>Click to insert text</a:t>
            </a:r>
            <a:endParaRPr lang="en-GB" dirty="0"/>
          </a:p>
        </p:txBody>
      </p:sp>
      <p:sp>
        <p:nvSpPr>
          <p:cNvPr id="23" name="Text Placeholder 22">
            <a:extLst>
              <a:ext uri="{FF2B5EF4-FFF2-40B4-BE49-F238E27FC236}">
                <a16:creationId xmlns:a16="http://schemas.microsoft.com/office/drawing/2014/main" id="{0A255D5D-3C62-45FA-A883-A0D7657FE948}"/>
              </a:ext>
            </a:extLst>
          </p:cNvPr>
          <p:cNvSpPr>
            <a:spLocks noGrp="1"/>
          </p:cNvSpPr>
          <p:nvPr>
            <p:ph type="body" sz="quarter" idx="32" hasCustomPrompt="1"/>
          </p:nvPr>
        </p:nvSpPr>
        <p:spPr>
          <a:xfrm>
            <a:off x="6461870" y="2436991"/>
            <a:ext cx="2256630" cy="489426"/>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accent1"/>
          </a:solidFill>
        </p:spPr>
        <p:txBody>
          <a:bodyPr wrap="square" anchor="ctr">
            <a:noAutofit/>
          </a:bodyPr>
          <a:lstStyle>
            <a:lvl1pPr>
              <a:defRPr sz="1400" b="1">
                <a:solidFill>
                  <a:schemeClr val="bg1"/>
                </a:solidFill>
                <a:latin typeface="+mn-lt"/>
              </a:defRPr>
            </a:lvl1pPr>
            <a:lvl2pPr>
              <a:defRPr sz="1400" b="1">
                <a:solidFill>
                  <a:schemeClr val="bg1"/>
                </a:solidFill>
                <a:latin typeface="+mj-lt"/>
              </a:defRPr>
            </a:lvl2pPr>
            <a:lvl3pPr>
              <a:defRPr sz="1200" b="1">
                <a:solidFill>
                  <a:schemeClr val="bg1"/>
                </a:solidFill>
                <a:latin typeface="+mj-lt"/>
              </a:defRPr>
            </a:lvl3pPr>
            <a:lvl4pPr>
              <a:defRPr sz="1100" b="1">
                <a:solidFill>
                  <a:schemeClr val="bg1"/>
                </a:solidFill>
                <a:latin typeface="+mj-lt"/>
              </a:defRPr>
            </a:lvl4pPr>
            <a:lvl5pPr>
              <a:defRPr sz="1050" b="1">
                <a:solidFill>
                  <a:schemeClr val="bg1"/>
                </a:solidFill>
                <a:latin typeface="+mj-lt"/>
              </a:defRPr>
            </a:lvl5pPr>
          </a:lstStyle>
          <a:p>
            <a:pPr lvl="0"/>
            <a:r>
              <a:rPr lang="en-US" dirty="0"/>
              <a:t>Click to insert text</a:t>
            </a:r>
            <a:endParaRPr lang="en-GB" dirty="0"/>
          </a:p>
        </p:txBody>
      </p:sp>
      <p:sp>
        <p:nvSpPr>
          <p:cNvPr id="25" name="Text Placeholder 24">
            <a:extLst>
              <a:ext uri="{FF2B5EF4-FFF2-40B4-BE49-F238E27FC236}">
                <a16:creationId xmlns:a16="http://schemas.microsoft.com/office/drawing/2014/main" id="{4D13C34E-8FBA-4A57-8EA7-2FA5BBDE3E15}"/>
              </a:ext>
            </a:extLst>
          </p:cNvPr>
          <p:cNvSpPr>
            <a:spLocks noGrp="1"/>
          </p:cNvSpPr>
          <p:nvPr>
            <p:ph type="body" sz="quarter" idx="33" hasCustomPrompt="1"/>
          </p:nvPr>
        </p:nvSpPr>
        <p:spPr>
          <a:xfrm>
            <a:off x="9355906" y="2436991"/>
            <a:ext cx="2256630" cy="489426"/>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accent1"/>
          </a:solidFill>
        </p:spPr>
        <p:txBody>
          <a:bodyPr wrap="square" anchor="ctr">
            <a:noAutofit/>
          </a:bodyPr>
          <a:lstStyle>
            <a:lvl1pPr>
              <a:defRPr sz="1400" b="1">
                <a:solidFill>
                  <a:schemeClr val="bg1"/>
                </a:solidFill>
                <a:latin typeface="+mn-lt"/>
              </a:defRPr>
            </a:lvl1pPr>
            <a:lvl2pPr>
              <a:defRPr sz="1400" b="1">
                <a:solidFill>
                  <a:schemeClr val="bg1"/>
                </a:solidFill>
                <a:latin typeface="+mj-lt"/>
              </a:defRPr>
            </a:lvl2pPr>
            <a:lvl3pPr>
              <a:defRPr sz="1200" b="1">
                <a:solidFill>
                  <a:schemeClr val="bg1"/>
                </a:solidFill>
                <a:latin typeface="+mj-lt"/>
              </a:defRPr>
            </a:lvl3pPr>
            <a:lvl4pPr>
              <a:defRPr sz="1100" b="1">
                <a:solidFill>
                  <a:schemeClr val="bg1"/>
                </a:solidFill>
                <a:latin typeface="+mj-lt"/>
              </a:defRPr>
            </a:lvl4pPr>
            <a:lvl5pPr>
              <a:defRPr sz="1050" b="1">
                <a:solidFill>
                  <a:schemeClr val="bg1"/>
                </a:solidFill>
                <a:latin typeface="+mj-lt"/>
              </a:defRPr>
            </a:lvl5pPr>
          </a:lstStyle>
          <a:p>
            <a:pPr lvl="0"/>
            <a:r>
              <a:rPr lang="en-US" dirty="0"/>
              <a:t>Click to insert text</a:t>
            </a:r>
            <a:endParaRPr lang="en-GB" dirty="0"/>
          </a:p>
        </p:txBody>
      </p:sp>
      <p:sp>
        <p:nvSpPr>
          <p:cNvPr id="27" name="Text Placeholder 8">
            <a:extLst>
              <a:ext uri="{FF2B5EF4-FFF2-40B4-BE49-F238E27FC236}">
                <a16:creationId xmlns:a16="http://schemas.microsoft.com/office/drawing/2014/main" id="{CE7D4465-A741-4982-A7A5-E0F4BEE035AC}"/>
              </a:ext>
            </a:extLst>
          </p:cNvPr>
          <p:cNvSpPr>
            <a:spLocks noGrp="1"/>
          </p:cNvSpPr>
          <p:nvPr>
            <p:ph type="body" sz="quarter" idx="14" hasCustomPrompt="1"/>
          </p:nvPr>
        </p:nvSpPr>
        <p:spPr>
          <a:xfrm>
            <a:off x="192087" y="621899"/>
            <a:ext cx="5018088" cy="785816"/>
          </a:xfrm>
        </p:spPr>
        <p:txBody>
          <a:bodyPr/>
          <a:lstStyle>
            <a:lvl1pPr>
              <a:defRPr sz="1800" b="1">
                <a:solidFill>
                  <a:schemeClr val="tx2"/>
                </a:solidFill>
                <a:latin typeface="+mn-lt"/>
              </a:defRPr>
            </a:lvl1pPr>
            <a:lvl2pPr>
              <a:defRPr sz="1800" b="0">
                <a:solidFill>
                  <a:schemeClr val="tx2"/>
                </a:solidFill>
                <a:latin typeface="+mn-lt"/>
              </a:defRPr>
            </a:lvl2pPr>
            <a:lvl3pPr>
              <a:defRPr sz="1600" b="0">
                <a:solidFill>
                  <a:schemeClr val="tx2"/>
                </a:solidFill>
                <a:latin typeface="+mn-lt"/>
              </a:defRPr>
            </a:lvl3pPr>
            <a:lvl4pPr>
              <a:defRPr sz="14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0873841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Agenda 3">
    <p:bg>
      <p:bgPr>
        <a:solidFill>
          <a:schemeClr val="accent2"/>
        </a:solidFill>
        <a:effectLst/>
      </p:bgPr>
    </p:bg>
    <p:spTree>
      <p:nvGrpSpPr>
        <p:cNvPr id="1" name=""/>
        <p:cNvGrpSpPr/>
        <p:nvPr/>
      </p:nvGrpSpPr>
      <p:grpSpPr>
        <a:xfrm>
          <a:off x="0" y="0"/>
          <a:ext cx="0" cy="0"/>
          <a:chOff x="0" y="0"/>
          <a:chExt cx="0" cy="0"/>
        </a:xfrm>
      </p:grpSpPr>
      <p:sp>
        <p:nvSpPr>
          <p:cNvPr id="52" name="Freeform: Shape 51">
            <a:extLst>
              <a:ext uri="{FF2B5EF4-FFF2-40B4-BE49-F238E27FC236}">
                <a16:creationId xmlns:a16="http://schemas.microsoft.com/office/drawing/2014/main" id="{8E38047C-4D96-4734-9D6E-DBBD7B81F2F9}"/>
              </a:ext>
            </a:extLst>
          </p:cNvPr>
          <p:cNvSpPr/>
          <p:nvPr/>
        </p:nvSpPr>
        <p:spPr>
          <a:xfrm>
            <a:off x="114301" y="0"/>
            <a:ext cx="8199753" cy="6857999"/>
          </a:xfrm>
          <a:custGeom>
            <a:avLst/>
            <a:gdLst>
              <a:gd name="connsiteX0" fmla="*/ 1264691 w 8199753"/>
              <a:gd name="connsiteY0" fmla="*/ 0 h 6857999"/>
              <a:gd name="connsiteX1" fmla="*/ 6921190 w 8199753"/>
              <a:gd name="connsiteY1" fmla="*/ 0 h 6857999"/>
              <a:gd name="connsiteX2" fmla="*/ 6382761 w 8199753"/>
              <a:gd name="connsiteY2" fmla="*/ 1149882 h 6857999"/>
              <a:gd name="connsiteX3" fmla="*/ 5097154 w 8199753"/>
              <a:gd name="connsiteY3" fmla="*/ 812118 h 6857999"/>
              <a:gd name="connsiteX4" fmla="*/ 4995473 w 8199753"/>
              <a:gd name="connsiteY4" fmla="*/ 817962 h 6857999"/>
              <a:gd name="connsiteX5" fmla="*/ 3361340 w 8199753"/>
              <a:gd name="connsiteY5" fmla="*/ 1493262 h 6857999"/>
              <a:gd name="connsiteX6" fmla="*/ 3195970 w 8199753"/>
              <a:gd name="connsiteY6" fmla="*/ 5152216 h 6857999"/>
              <a:gd name="connsiteX7" fmla="*/ 6854930 w 8199753"/>
              <a:gd name="connsiteY7" fmla="*/ 5317584 h 6857999"/>
              <a:gd name="connsiteX8" fmla="*/ 8199753 w 8199753"/>
              <a:gd name="connsiteY8" fmla="*/ 6857999 h 6857999"/>
              <a:gd name="connsiteX9" fmla="*/ 1364691 w 8199753"/>
              <a:gd name="connsiteY9" fmla="*/ 6857999 h 6857999"/>
              <a:gd name="connsiteX10" fmla="*/ 1274222 w 8199753"/>
              <a:gd name="connsiteY10" fmla="*/ 6759801 h 6857999"/>
              <a:gd name="connsiteX11" fmla="*/ 1044489 w 8199753"/>
              <a:gd name="connsiteY11" fmla="*/ 26134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199753" h="6857999">
                <a:moveTo>
                  <a:pt x="1264691" y="0"/>
                </a:moveTo>
                <a:lnTo>
                  <a:pt x="6921190" y="0"/>
                </a:lnTo>
                <a:lnTo>
                  <a:pt x="6382761" y="1149882"/>
                </a:lnTo>
                <a:cubicBezTo>
                  <a:pt x="5991237" y="926557"/>
                  <a:pt x="5547886" y="810076"/>
                  <a:pt x="5097154" y="812118"/>
                </a:cubicBezTo>
                <a:cubicBezTo>
                  <a:pt x="5063260" y="812118"/>
                  <a:pt x="5029367" y="817962"/>
                  <a:pt x="4995473" y="817962"/>
                </a:cubicBezTo>
                <a:cubicBezTo>
                  <a:pt x="4388409" y="844394"/>
                  <a:pt x="3809965" y="1083434"/>
                  <a:pt x="3361340" y="1493262"/>
                </a:cubicBezTo>
                <a:cubicBezTo>
                  <a:pt x="2305280" y="2457989"/>
                  <a:pt x="2231242" y="4096159"/>
                  <a:pt x="3195970" y="5152216"/>
                </a:cubicBezTo>
                <a:cubicBezTo>
                  <a:pt x="4160699" y="6208274"/>
                  <a:pt x="5798872" y="6282311"/>
                  <a:pt x="6854930" y="5317584"/>
                </a:cubicBezTo>
                <a:lnTo>
                  <a:pt x="8199753" y="6857999"/>
                </a:lnTo>
                <a:lnTo>
                  <a:pt x="1364691" y="6857999"/>
                </a:lnTo>
                <a:lnTo>
                  <a:pt x="1274222" y="6759801"/>
                </a:lnTo>
                <a:cubicBezTo>
                  <a:pt x="-363668" y="4889219"/>
                  <a:pt x="-403350" y="2166741"/>
                  <a:pt x="1044489" y="261341"/>
                </a:cubicBezTo>
                <a:close/>
              </a:path>
            </a:pathLst>
          </a:custGeom>
          <a:solidFill>
            <a:schemeClr val="bg1">
              <a:alpha val="10000"/>
            </a:schemeClr>
          </a:solidFill>
          <a:ln w="104905" cap="flat">
            <a:noFill/>
            <a:prstDash val="solid"/>
            <a:miter/>
          </a:ln>
        </p:spPr>
        <p:txBody>
          <a:bodyPr wrap="square" rtlCol="0" anchor="ctr">
            <a:noAutofit/>
          </a:bodyPr>
          <a:lstStyle/>
          <a:p>
            <a:endParaRPr lang="en-GB"/>
          </a:p>
        </p:txBody>
      </p:sp>
      <p:sp>
        <p:nvSpPr>
          <p:cNvPr id="9" name="Title 1">
            <a:extLst>
              <a:ext uri="{FF2B5EF4-FFF2-40B4-BE49-F238E27FC236}">
                <a16:creationId xmlns:a16="http://schemas.microsoft.com/office/drawing/2014/main" id="{37ABA637-2E9E-466F-9E60-4F4F2B719B74}"/>
              </a:ext>
            </a:extLst>
          </p:cNvPr>
          <p:cNvSpPr>
            <a:spLocks noGrp="1"/>
          </p:cNvSpPr>
          <p:nvPr>
            <p:ph type="title" hasCustomPrompt="1"/>
          </p:nvPr>
        </p:nvSpPr>
        <p:spPr>
          <a:xfrm>
            <a:off x="847092" y="708820"/>
            <a:ext cx="5223508" cy="1399379"/>
          </a:xfrm>
        </p:spPr>
        <p:txBody>
          <a:bodyPr/>
          <a:lstStyle>
            <a:lvl1pPr>
              <a:defRPr sz="9800" b="0">
                <a:latin typeface="+mj-lt"/>
              </a:defRPr>
            </a:lvl1pPr>
          </a:lstStyle>
          <a:p>
            <a:r>
              <a:rPr lang="en-US" dirty="0"/>
              <a:t>Agenda</a:t>
            </a:r>
            <a:endParaRPr lang="en-GB" dirty="0"/>
          </a:p>
        </p:txBody>
      </p:sp>
      <p:sp>
        <p:nvSpPr>
          <p:cNvPr id="10" name="Text Placeholder 12">
            <a:extLst>
              <a:ext uri="{FF2B5EF4-FFF2-40B4-BE49-F238E27FC236}">
                <a16:creationId xmlns:a16="http://schemas.microsoft.com/office/drawing/2014/main" id="{54DCF9F4-2565-455A-B75A-1D5C977BA350}"/>
              </a:ext>
            </a:extLst>
          </p:cNvPr>
          <p:cNvSpPr>
            <a:spLocks noGrp="1"/>
          </p:cNvSpPr>
          <p:nvPr>
            <p:ph type="body" sz="quarter" idx="14"/>
          </p:nvPr>
        </p:nvSpPr>
        <p:spPr>
          <a:xfrm>
            <a:off x="7683499" y="817563"/>
            <a:ext cx="2638425" cy="438150"/>
          </a:xfrm>
        </p:spPr>
        <p:txBody>
          <a:bodyPr anchor="ctr"/>
          <a:lstStyle>
            <a:lvl1pPr>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ext Placeholder 12">
            <a:extLst>
              <a:ext uri="{FF2B5EF4-FFF2-40B4-BE49-F238E27FC236}">
                <a16:creationId xmlns:a16="http://schemas.microsoft.com/office/drawing/2014/main" id="{6CA301D9-C5EF-4D4F-95A3-C300C874C820}"/>
              </a:ext>
            </a:extLst>
          </p:cNvPr>
          <p:cNvSpPr>
            <a:spLocks noGrp="1"/>
          </p:cNvSpPr>
          <p:nvPr>
            <p:ph type="body" sz="quarter" idx="15"/>
          </p:nvPr>
        </p:nvSpPr>
        <p:spPr>
          <a:xfrm>
            <a:off x="7683499" y="1350483"/>
            <a:ext cx="2638425" cy="438150"/>
          </a:xfrm>
        </p:spPr>
        <p:txBody>
          <a:bodyPr anchor="ctr"/>
          <a:lstStyle>
            <a:lvl1pPr>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12">
            <a:extLst>
              <a:ext uri="{FF2B5EF4-FFF2-40B4-BE49-F238E27FC236}">
                <a16:creationId xmlns:a16="http://schemas.microsoft.com/office/drawing/2014/main" id="{1635072D-4C65-43AD-9330-447B5B7BB430}"/>
              </a:ext>
            </a:extLst>
          </p:cNvPr>
          <p:cNvSpPr>
            <a:spLocks noGrp="1"/>
          </p:cNvSpPr>
          <p:nvPr>
            <p:ph type="body" sz="quarter" idx="16"/>
          </p:nvPr>
        </p:nvSpPr>
        <p:spPr>
          <a:xfrm>
            <a:off x="7683499" y="1883403"/>
            <a:ext cx="2638425" cy="438150"/>
          </a:xfrm>
        </p:spPr>
        <p:txBody>
          <a:bodyPr anchor="ctr"/>
          <a:lstStyle>
            <a:lvl1pPr>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Text Placeholder 12">
            <a:extLst>
              <a:ext uri="{FF2B5EF4-FFF2-40B4-BE49-F238E27FC236}">
                <a16:creationId xmlns:a16="http://schemas.microsoft.com/office/drawing/2014/main" id="{5A46B796-958E-4C02-9178-249CDD0D4348}"/>
              </a:ext>
            </a:extLst>
          </p:cNvPr>
          <p:cNvSpPr>
            <a:spLocks noGrp="1"/>
          </p:cNvSpPr>
          <p:nvPr>
            <p:ph type="body" sz="quarter" idx="17"/>
          </p:nvPr>
        </p:nvSpPr>
        <p:spPr>
          <a:xfrm>
            <a:off x="7683499" y="2416323"/>
            <a:ext cx="2638425" cy="438150"/>
          </a:xfrm>
        </p:spPr>
        <p:txBody>
          <a:bodyPr anchor="ctr"/>
          <a:lstStyle>
            <a:lvl1pPr>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12">
            <a:extLst>
              <a:ext uri="{FF2B5EF4-FFF2-40B4-BE49-F238E27FC236}">
                <a16:creationId xmlns:a16="http://schemas.microsoft.com/office/drawing/2014/main" id="{642D809C-DFEA-45D1-A674-3A50E6EC00A3}"/>
              </a:ext>
            </a:extLst>
          </p:cNvPr>
          <p:cNvSpPr>
            <a:spLocks noGrp="1"/>
          </p:cNvSpPr>
          <p:nvPr>
            <p:ph type="body" sz="quarter" idx="18"/>
          </p:nvPr>
        </p:nvSpPr>
        <p:spPr>
          <a:xfrm>
            <a:off x="7683499" y="2949242"/>
            <a:ext cx="2638425" cy="438150"/>
          </a:xfrm>
        </p:spPr>
        <p:txBody>
          <a:bodyPr anchor="ctr"/>
          <a:lstStyle>
            <a:lvl1pPr>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12">
            <a:extLst>
              <a:ext uri="{FF2B5EF4-FFF2-40B4-BE49-F238E27FC236}">
                <a16:creationId xmlns:a16="http://schemas.microsoft.com/office/drawing/2014/main" id="{E0175B59-1452-4A47-8F48-415EB9680224}"/>
              </a:ext>
            </a:extLst>
          </p:cNvPr>
          <p:cNvSpPr>
            <a:spLocks noGrp="1"/>
          </p:cNvSpPr>
          <p:nvPr>
            <p:ph type="body" sz="quarter" idx="24" hasCustomPrompt="1"/>
          </p:nvPr>
        </p:nvSpPr>
        <p:spPr>
          <a:xfrm>
            <a:off x="6932612" y="817563"/>
            <a:ext cx="574357" cy="438150"/>
          </a:xfrm>
        </p:spPr>
        <p:txBody>
          <a:bodyPr anchor="ctr"/>
          <a:lstStyle>
            <a:lvl1pPr algn="r">
              <a:defRPr sz="2400" b="1">
                <a:solidFill>
                  <a:schemeClr val="accent3"/>
                </a:solidFill>
                <a:latin typeface="+mj-lt"/>
              </a:defRPr>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dirty="0"/>
              <a:t>xx</a:t>
            </a:r>
            <a:endParaRPr lang="en-GB" dirty="0"/>
          </a:p>
        </p:txBody>
      </p:sp>
      <p:sp>
        <p:nvSpPr>
          <p:cNvPr id="16" name="Text Placeholder 12">
            <a:extLst>
              <a:ext uri="{FF2B5EF4-FFF2-40B4-BE49-F238E27FC236}">
                <a16:creationId xmlns:a16="http://schemas.microsoft.com/office/drawing/2014/main" id="{E360CDCC-DDF2-4F7B-8A9E-A4EEA4576305}"/>
              </a:ext>
            </a:extLst>
          </p:cNvPr>
          <p:cNvSpPr>
            <a:spLocks noGrp="1"/>
          </p:cNvSpPr>
          <p:nvPr>
            <p:ph type="body" sz="quarter" idx="25" hasCustomPrompt="1"/>
          </p:nvPr>
        </p:nvSpPr>
        <p:spPr>
          <a:xfrm>
            <a:off x="6932612" y="1350483"/>
            <a:ext cx="574357" cy="438150"/>
          </a:xfrm>
        </p:spPr>
        <p:txBody>
          <a:bodyPr anchor="ctr"/>
          <a:lstStyle>
            <a:lvl1pPr algn="r">
              <a:defRPr sz="2400" b="1">
                <a:solidFill>
                  <a:schemeClr val="accent3"/>
                </a:solidFill>
                <a:latin typeface="+mj-lt"/>
              </a:defRPr>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dirty="0"/>
              <a:t>xx</a:t>
            </a:r>
            <a:endParaRPr lang="en-GB" dirty="0"/>
          </a:p>
        </p:txBody>
      </p:sp>
      <p:sp>
        <p:nvSpPr>
          <p:cNvPr id="17" name="Text Placeholder 12">
            <a:extLst>
              <a:ext uri="{FF2B5EF4-FFF2-40B4-BE49-F238E27FC236}">
                <a16:creationId xmlns:a16="http://schemas.microsoft.com/office/drawing/2014/main" id="{BBCA1CD0-722A-44C0-B941-D9CC330F17A8}"/>
              </a:ext>
            </a:extLst>
          </p:cNvPr>
          <p:cNvSpPr>
            <a:spLocks noGrp="1"/>
          </p:cNvSpPr>
          <p:nvPr>
            <p:ph type="body" sz="quarter" idx="26" hasCustomPrompt="1"/>
          </p:nvPr>
        </p:nvSpPr>
        <p:spPr>
          <a:xfrm>
            <a:off x="6932612" y="1883403"/>
            <a:ext cx="574357" cy="438150"/>
          </a:xfrm>
        </p:spPr>
        <p:txBody>
          <a:bodyPr anchor="ctr"/>
          <a:lstStyle>
            <a:lvl1pPr algn="r">
              <a:defRPr sz="2400" b="1">
                <a:solidFill>
                  <a:schemeClr val="accent3"/>
                </a:solidFill>
                <a:latin typeface="+mj-lt"/>
              </a:defRPr>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dirty="0"/>
              <a:t>xx</a:t>
            </a:r>
            <a:endParaRPr lang="en-GB" dirty="0"/>
          </a:p>
        </p:txBody>
      </p:sp>
      <p:sp>
        <p:nvSpPr>
          <p:cNvPr id="18" name="Text Placeholder 12">
            <a:extLst>
              <a:ext uri="{FF2B5EF4-FFF2-40B4-BE49-F238E27FC236}">
                <a16:creationId xmlns:a16="http://schemas.microsoft.com/office/drawing/2014/main" id="{027EB92E-97A0-4187-A83E-26B2D68AAB50}"/>
              </a:ext>
            </a:extLst>
          </p:cNvPr>
          <p:cNvSpPr>
            <a:spLocks noGrp="1"/>
          </p:cNvSpPr>
          <p:nvPr>
            <p:ph type="body" sz="quarter" idx="27" hasCustomPrompt="1"/>
          </p:nvPr>
        </p:nvSpPr>
        <p:spPr>
          <a:xfrm>
            <a:off x="6932612" y="2416323"/>
            <a:ext cx="574357" cy="438150"/>
          </a:xfrm>
        </p:spPr>
        <p:txBody>
          <a:bodyPr anchor="ctr"/>
          <a:lstStyle>
            <a:lvl1pPr algn="r">
              <a:defRPr sz="2400" b="1">
                <a:solidFill>
                  <a:schemeClr val="accent3"/>
                </a:solidFill>
                <a:latin typeface="+mj-lt"/>
              </a:defRPr>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dirty="0"/>
              <a:t>xx</a:t>
            </a:r>
            <a:endParaRPr lang="en-GB" dirty="0"/>
          </a:p>
        </p:txBody>
      </p:sp>
      <p:sp>
        <p:nvSpPr>
          <p:cNvPr id="19" name="Text Placeholder 12">
            <a:extLst>
              <a:ext uri="{FF2B5EF4-FFF2-40B4-BE49-F238E27FC236}">
                <a16:creationId xmlns:a16="http://schemas.microsoft.com/office/drawing/2014/main" id="{42206A7D-D90B-4CA3-902D-158DAA50D388}"/>
              </a:ext>
            </a:extLst>
          </p:cNvPr>
          <p:cNvSpPr>
            <a:spLocks noGrp="1"/>
          </p:cNvSpPr>
          <p:nvPr>
            <p:ph type="body" sz="quarter" idx="28" hasCustomPrompt="1"/>
          </p:nvPr>
        </p:nvSpPr>
        <p:spPr>
          <a:xfrm>
            <a:off x="6932612" y="2949242"/>
            <a:ext cx="574357" cy="438150"/>
          </a:xfrm>
        </p:spPr>
        <p:txBody>
          <a:bodyPr anchor="ctr"/>
          <a:lstStyle>
            <a:lvl1pPr algn="r">
              <a:defRPr sz="2400" b="1">
                <a:solidFill>
                  <a:schemeClr val="accent3"/>
                </a:solidFill>
                <a:latin typeface="+mj-lt"/>
              </a:defRPr>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dirty="0"/>
              <a:t>xx</a:t>
            </a:r>
            <a:endParaRPr lang="en-GB" dirty="0"/>
          </a:p>
        </p:txBody>
      </p:sp>
      <p:sp>
        <p:nvSpPr>
          <p:cNvPr id="20" name="Text Placeholder 33">
            <a:extLst>
              <a:ext uri="{FF2B5EF4-FFF2-40B4-BE49-F238E27FC236}">
                <a16:creationId xmlns:a16="http://schemas.microsoft.com/office/drawing/2014/main" id="{6DE0A962-3AD3-45B2-A592-901BF243922E}"/>
              </a:ext>
            </a:extLst>
          </p:cNvPr>
          <p:cNvSpPr>
            <a:spLocks noGrp="1"/>
          </p:cNvSpPr>
          <p:nvPr>
            <p:ph type="body" sz="quarter" idx="34" hasCustomPrompt="1"/>
          </p:nvPr>
        </p:nvSpPr>
        <p:spPr>
          <a:xfrm>
            <a:off x="7551628" y="838638"/>
            <a:ext cx="7200" cy="396000"/>
          </a:xfrm>
          <a:solidFill>
            <a:schemeClr val="tx1"/>
          </a:solidFill>
        </p:spPr>
        <p:txBody>
          <a:bodyPr/>
          <a:lstStyle>
            <a:lvl1pPr>
              <a:defRPr/>
            </a:lvl1pPr>
          </a:lstStyle>
          <a:p>
            <a:pPr lvl="0"/>
            <a:r>
              <a:rPr lang="en-GB" dirty="0"/>
              <a:t> </a:t>
            </a:r>
          </a:p>
        </p:txBody>
      </p:sp>
      <p:sp>
        <p:nvSpPr>
          <p:cNvPr id="21" name="Text Placeholder 33">
            <a:extLst>
              <a:ext uri="{FF2B5EF4-FFF2-40B4-BE49-F238E27FC236}">
                <a16:creationId xmlns:a16="http://schemas.microsoft.com/office/drawing/2014/main" id="{CD6A648D-558E-44D6-860A-6D8298D941AC}"/>
              </a:ext>
            </a:extLst>
          </p:cNvPr>
          <p:cNvSpPr>
            <a:spLocks noGrp="1"/>
          </p:cNvSpPr>
          <p:nvPr>
            <p:ph type="body" sz="quarter" idx="35" hasCustomPrompt="1"/>
          </p:nvPr>
        </p:nvSpPr>
        <p:spPr>
          <a:xfrm>
            <a:off x="7551628" y="1371558"/>
            <a:ext cx="7200" cy="396000"/>
          </a:xfrm>
          <a:solidFill>
            <a:schemeClr val="tx1"/>
          </a:solidFill>
        </p:spPr>
        <p:txBody>
          <a:bodyPr/>
          <a:lstStyle>
            <a:lvl1pPr>
              <a:defRPr/>
            </a:lvl1pPr>
          </a:lstStyle>
          <a:p>
            <a:pPr lvl="0"/>
            <a:r>
              <a:rPr lang="en-GB" dirty="0"/>
              <a:t> </a:t>
            </a:r>
          </a:p>
        </p:txBody>
      </p:sp>
      <p:sp>
        <p:nvSpPr>
          <p:cNvPr id="22" name="Text Placeholder 33">
            <a:extLst>
              <a:ext uri="{FF2B5EF4-FFF2-40B4-BE49-F238E27FC236}">
                <a16:creationId xmlns:a16="http://schemas.microsoft.com/office/drawing/2014/main" id="{8F9CD348-973E-453A-AEE9-C4662FA65CA1}"/>
              </a:ext>
            </a:extLst>
          </p:cNvPr>
          <p:cNvSpPr>
            <a:spLocks noGrp="1"/>
          </p:cNvSpPr>
          <p:nvPr>
            <p:ph type="body" sz="quarter" idx="36" hasCustomPrompt="1"/>
          </p:nvPr>
        </p:nvSpPr>
        <p:spPr>
          <a:xfrm>
            <a:off x="7551628" y="1904478"/>
            <a:ext cx="7200" cy="396000"/>
          </a:xfrm>
          <a:solidFill>
            <a:schemeClr val="tx1"/>
          </a:solidFill>
        </p:spPr>
        <p:txBody>
          <a:bodyPr/>
          <a:lstStyle>
            <a:lvl1pPr>
              <a:defRPr/>
            </a:lvl1pPr>
          </a:lstStyle>
          <a:p>
            <a:pPr lvl="0"/>
            <a:r>
              <a:rPr lang="en-GB" dirty="0"/>
              <a:t> </a:t>
            </a:r>
          </a:p>
        </p:txBody>
      </p:sp>
      <p:sp>
        <p:nvSpPr>
          <p:cNvPr id="23" name="Text Placeholder 33">
            <a:extLst>
              <a:ext uri="{FF2B5EF4-FFF2-40B4-BE49-F238E27FC236}">
                <a16:creationId xmlns:a16="http://schemas.microsoft.com/office/drawing/2014/main" id="{DF6A444D-8B1E-4CA7-8EC7-0FE8BC912B75}"/>
              </a:ext>
            </a:extLst>
          </p:cNvPr>
          <p:cNvSpPr>
            <a:spLocks noGrp="1"/>
          </p:cNvSpPr>
          <p:nvPr>
            <p:ph type="body" sz="quarter" idx="37" hasCustomPrompt="1"/>
          </p:nvPr>
        </p:nvSpPr>
        <p:spPr>
          <a:xfrm>
            <a:off x="7551628" y="2437398"/>
            <a:ext cx="7200" cy="396000"/>
          </a:xfrm>
          <a:solidFill>
            <a:schemeClr val="tx1"/>
          </a:solidFill>
        </p:spPr>
        <p:txBody>
          <a:bodyPr/>
          <a:lstStyle>
            <a:lvl1pPr>
              <a:defRPr/>
            </a:lvl1pPr>
          </a:lstStyle>
          <a:p>
            <a:pPr lvl="0"/>
            <a:r>
              <a:rPr lang="en-GB" dirty="0"/>
              <a:t> </a:t>
            </a:r>
          </a:p>
        </p:txBody>
      </p:sp>
      <p:sp>
        <p:nvSpPr>
          <p:cNvPr id="24" name="Text Placeholder 33">
            <a:extLst>
              <a:ext uri="{FF2B5EF4-FFF2-40B4-BE49-F238E27FC236}">
                <a16:creationId xmlns:a16="http://schemas.microsoft.com/office/drawing/2014/main" id="{0B2D0D31-35F0-46DD-97C4-054D98E31D21}"/>
              </a:ext>
            </a:extLst>
          </p:cNvPr>
          <p:cNvSpPr>
            <a:spLocks noGrp="1"/>
          </p:cNvSpPr>
          <p:nvPr>
            <p:ph type="body" sz="quarter" idx="38" hasCustomPrompt="1"/>
          </p:nvPr>
        </p:nvSpPr>
        <p:spPr>
          <a:xfrm>
            <a:off x="7551628" y="2970317"/>
            <a:ext cx="7200" cy="396000"/>
          </a:xfrm>
          <a:solidFill>
            <a:schemeClr val="tx1"/>
          </a:solidFill>
        </p:spPr>
        <p:txBody>
          <a:bodyPr/>
          <a:lstStyle>
            <a:lvl1pPr>
              <a:defRPr/>
            </a:lvl1pPr>
          </a:lstStyle>
          <a:p>
            <a:pPr lvl="0"/>
            <a:r>
              <a:rPr lang="en-GB" dirty="0"/>
              <a:t> </a:t>
            </a:r>
          </a:p>
        </p:txBody>
      </p:sp>
      <p:sp>
        <p:nvSpPr>
          <p:cNvPr id="25" name="Text Placeholder 12">
            <a:extLst>
              <a:ext uri="{FF2B5EF4-FFF2-40B4-BE49-F238E27FC236}">
                <a16:creationId xmlns:a16="http://schemas.microsoft.com/office/drawing/2014/main" id="{BA5B0EB4-D853-4166-B933-1A6A34242BD1}"/>
              </a:ext>
            </a:extLst>
          </p:cNvPr>
          <p:cNvSpPr>
            <a:spLocks noGrp="1"/>
          </p:cNvSpPr>
          <p:nvPr>
            <p:ph type="body" sz="quarter" idx="39"/>
          </p:nvPr>
        </p:nvSpPr>
        <p:spPr>
          <a:xfrm>
            <a:off x="7683499" y="3482495"/>
            <a:ext cx="2638425" cy="438150"/>
          </a:xfrm>
        </p:spPr>
        <p:txBody>
          <a:bodyPr anchor="ctr"/>
          <a:lstStyle>
            <a:lvl1pPr>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6" name="Text Placeholder 12">
            <a:extLst>
              <a:ext uri="{FF2B5EF4-FFF2-40B4-BE49-F238E27FC236}">
                <a16:creationId xmlns:a16="http://schemas.microsoft.com/office/drawing/2014/main" id="{21CDAD9A-2054-4532-8152-0ED146B0088C}"/>
              </a:ext>
            </a:extLst>
          </p:cNvPr>
          <p:cNvSpPr>
            <a:spLocks noGrp="1"/>
          </p:cNvSpPr>
          <p:nvPr>
            <p:ph type="body" sz="quarter" idx="40"/>
          </p:nvPr>
        </p:nvSpPr>
        <p:spPr>
          <a:xfrm>
            <a:off x="7683499" y="4015415"/>
            <a:ext cx="2638425" cy="438150"/>
          </a:xfrm>
        </p:spPr>
        <p:txBody>
          <a:bodyPr anchor="ctr"/>
          <a:lstStyle>
            <a:lvl1pPr>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7" name="Text Placeholder 12">
            <a:extLst>
              <a:ext uri="{FF2B5EF4-FFF2-40B4-BE49-F238E27FC236}">
                <a16:creationId xmlns:a16="http://schemas.microsoft.com/office/drawing/2014/main" id="{6465F9DC-E292-4378-BC8A-4C59EA4086A0}"/>
              </a:ext>
            </a:extLst>
          </p:cNvPr>
          <p:cNvSpPr>
            <a:spLocks noGrp="1"/>
          </p:cNvSpPr>
          <p:nvPr>
            <p:ph type="body" sz="quarter" idx="41"/>
          </p:nvPr>
        </p:nvSpPr>
        <p:spPr>
          <a:xfrm>
            <a:off x="7683499" y="4548335"/>
            <a:ext cx="2638425" cy="438150"/>
          </a:xfrm>
        </p:spPr>
        <p:txBody>
          <a:bodyPr anchor="ctr"/>
          <a:lstStyle>
            <a:lvl1pPr>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8" name="Text Placeholder 12">
            <a:extLst>
              <a:ext uri="{FF2B5EF4-FFF2-40B4-BE49-F238E27FC236}">
                <a16:creationId xmlns:a16="http://schemas.microsoft.com/office/drawing/2014/main" id="{1495C55F-CC8E-42ED-99EF-6EA15A904445}"/>
              </a:ext>
            </a:extLst>
          </p:cNvPr>
          <p:cNvSpPr>
            <a:spLocks noGrp="1"/>
          </p:cNvSpPr>
          <p:nvPr>
            <p:ph type="body" sz="quarter" idx="42"/>
          </p:nvPr>
        </p:nvSpPr>
        <p:spPr>
          <a:xfrm>
            <a:off x="7683499" y="5081255"/>
            <a:ext cx="2638425" cy="438150"/>
          </a:xfrm>
        </p:spPr>
        <p:txBody>
          <a:bodyPr anchor="ctr"/>
          <a:lstStyle>
            <a:lvl1pPr>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9" name="Text Placeholder 12">
            <a:extLst>
              <a:ext uri="{FF2B5EF4-FFF2-40B4-BE49-F238E27FC236}">
                <a16:creationId xmlns:a16="http://schemas.microsoft.com/office/drawing/2014/main" id="{7BD2E685-7A49-40D5-B037-161A6D625CBB}"/>
              </a:ext>
            </a:extLst>
          </p:cNvPr>
          <p:cNvSpPr>
            <a:spLocks noGrp="1"/>
          </p:cNvSpPr>
          <p:nvPr>
            <p:ph type="body" sz="quarter" idx="43"/>
          </p:nvPr>
        </p:nvSpPr>
        <p:spPr>
          <a:xfrm>
            <a:off x="7683499" y="5614174"/>
            <a:ext cx="2638425" cy="438150"/>
          </a:xfrm>
        </p:spPr>
        <p:txBody>
          <a:bodyPr anchor="ctr"/>
          <a:lstStyle>
            <a:lvl1pPr>
              <a:defRPr sz="1800"/>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0" name="Text Placeholder 12">
            <a:extLst>
              <a:ext uri="{FF2B5EF4-FFF2-40B4-BE49-F238E27FC236}">
                <a16:creationId xmlns:a16="http://schemas.microsoft.com/office/drawing/2014/main" id="{835F5A0F-2532-4185-9970-077B4EEC624C}"/>
              </a:ext>
            </a:extLst>
          </p:cNvPr>
          <p:cNvSpPr>
            <a:spLocks noGrp="1"/>
          </p:cNvSpPr>
          <p:nvPr>
            <p:ph type="body" sz="quarter" idx="44" hasCustomPrompt="1"/>
          </p:nvPr>
        </p:nvSpPr>
        <p:spPr>
          <a:xfrm>
            <a:off x="6932612" y="3482495"/>
            <a:ext cx="574357" cy="438150"/>
          </a:xfrm>
        </p:spPr>
        <p:txBody>
          <a:bodyPr anchor="ctr"/>
          <a:lstStyle>
            <a:lvl1pPr algn="r">
              <a:defRPr sz="2400" b="1">
                <a:solidFill>
                  <a:schemeClr val="accent3"/>
                </a:solidFill>
                <a:latin typeface="+mj-lt"/>
              </a:defRPr>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dirty="0"/>
              <a:t>xx</a:t>
            </a:r>
            <a:endParaRPr lang="en-GB" dirty="0"/>
          </a:p>
        </p:txBody>
      </p:sp>
      <p:sp>
        <p:nvSpPr>
          <p:cNvPr id="31" name="Text Placeholder 12">
            <a:extLst>
              <a:ext uri="{FF2B5EF4-FFF2-40B4-BE49-F238E27FC236}">
                <a16:creationId xmlns:a16="http://schemas.microsoft.com/office/drawing/2014/main" id="{A4F93576-A23B-483A-B922-FE5E911895F6}"/>
              </a:ext>
            </a:extLst>
          </p:cNvPr>
          <p:cNvSpPr>
            <a:spLocks noGrp="1"/>
          </p:cNvSpPr>
          <p:nvPr>
            <p:ph type="body" sz="quarter" idx="45" hasCustomPrompt="1"/>
          </p:nvPr>
        </p:nvSpPr>
        <p:spPr>
          <a:xfrm>
            <a:off x="6932612" y="4015415"/>
            <a:ext cx="574357" cy="438150"/>
          </a:xfrm>
        </p:spPr>
        <p:txBody>
          <a:bodyPr anchor="ctr"/>
          <a:lstStyle>
            <a:lvl1pPr algn="r">
              <a:defRPr sz="2400" b="1">
                <a:solidFill>
                  <a:schemeClr val="accent3"/>
                </a:solidFill>
                <a:latin typeface="+mj-lt"/>
              </a:defRPr>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dirty="0"/>
              <a:t>xx</a:t>
            </a:r>
            <a:endParaRPr lang="en-GB" dirty="0"/>
          </a:p>
        </p:txBody>
      </p:sp>
      <p:sp>
        <p:nvSpPr>
          <p:cNvPr id="32" name="Text Placeholder 12">
            <a:extLst>
              <a:ext uri="{FF2B5EF4-FFF2-40B4-BE49-F238E27FC236}">
                <a16:creationId xmlns:a16="http://schemas.microsoft.com/office/drawing/2014/main" id="{7BA6BBE1-A6EE-4D65-9F7F-9575DF389706}"/>
              </a:ext>
            </a:extLst>
          </p:cNvPr>
          <p:cNvSpPr>
            <a:spLocks noGrp="1"/>
          </p:cNvSpPr>
          <p:nvPr>
            <p:ph type="body" sz="quarter" idx="46" hasCustomPrompt="1"/>
          </p:nvPr>
        </p:nvSpPr>
        <p:spPr>
          <a:xfrm>
            <a:off x="6932612" y="4548335"/>
            <a:ext cx="574357" cy="438150"/>
          </a:xfrm>
        </p:spPr>
        <p:txBody>
          <a:bodyPr anchor="ctr"/>
          <a:lstStyle>
            <a:lvl1pPr algn="r">
              <a:defRPr sz="2400" b="1">
                <a:solidFill>
                  <a:schemeClr val="accent3"/>
                </a:solidFill>
                <a:latin typeface="+mj-lt"/>
              </a:defRPr>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dirty="0"/>
              <a:t>xx</a:t>
            </a:r>
            <a:endParaRPr lang="en-GB" dirty="0"/>
          </a:p>
        </p:txBody>
      </p:sp>
      <p:sp>
        <p:nvSpPr>
          <p:cNvPr id="33" name="Text Placeholder 12">
            <a:extLst>
              <a:ext uri="{FF2B5EF4-FFF2-40B4-BE49-F238E27FC236}">
                <a16:creationId xmlns:a16="http://schemas.microsoft.com/office/drawing/2014/main" id="{A5B8618B-5AE8-415C-8D52-3B0F8B80C1AE}"/>
              </a:ext>
            </a:extLst>
          </p:cNvPr>
          <p:cNvSpPr>
            <a:spLocks noGrp="1"/>
          </p:cNvSpPr>
          <p:nvPr>
            <p:ph type="body" sz="quarter" idx="47" hasCustomPrompt="1"/>
          </p:nvPr>
        </p:nvSpPr>
        <p:spPr>
          <a:xfrm>
            <a:off x="6932612" y="5081255"/>
            <a:ext cx="574357" cy="438150"/>
          </a:xfrm>
        </p:spPr>
        <p:txBody>
          <a:bodyPr anchor="ctr"/>
          <a:lstStyle>
            <a:lvl1pPr algn="r">
              <a:defRPr sz="2400" b="1">
                <a:solidFill>
                  <a:schemeClr val="accent3"/>
                </a:solidFill>
                <a:latin typeface="+mj-lt"/>
              </a:defRPr>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dirty="0"/>
              <a:t>xx</a:t>
            </a:r>
            <a:endParaRPr lang="en-GB" dirty="0"/>
          </a:p>
        </p:txBody>
      </p:sp>
      <p:sp>
        <p:nvSpPr>
          <p:cNvPr id="34" name="Text Placeholder 12">
            <a:extLst>
              <a:ext uri="{FF2B5EF4-FFF2-40B4-BE49-F238E27FC236}">
                <a16:creationId xmlns:a16="http://schemas.microsoft.com/office/drawing/2014/main" id="{BAF7EC23-C976-4A65-973F-6DDAEB9E2B4F}"/>
              </a:ext>
            </a:extLst>
          </p:cNvPr>
          <p:cNvSpPr>
            <a:spLocks noGrp="1"/>
          </p:cNvSpPr>
          <p:nvPr>
            <p:ph type="body" sz="quarter" idx="48" hasCustomPrompt="1"/>
          </p:nvPr>
        </p:nvSpPr>
        <p:spPr>
          <a:xfrm>
            <a:off x="6932612" y="5614174"/>
            <a:ext cx="574357" cy="438150"/>
          </a:xfrm>
        </p:spPr>
        <p:txBody>
          <a:bodyPr anchor="ctr"/>
          <a:lstStyle>
            <a:lvl1pPr algn="r">
              <a:defRPr sz="2400" b="1">
                <a:solidFill>
                  <a:schemeClr val="accent3"/>
                </a:solidFill>
                <a:latin typeface="+mj-lt"/>
              </a:defRPr>
            </a:lvl1pPr>
            <a:lvl2pPr>
              <a:buClr>
                <a:schemeClr val="tx1"/>
              </a:buClr>
              <a:defRPr sz="1800"/>
            </a:lvl2pPr>
            <a:lvl3pPr>
              <a:buClr>
                <a:schemeClr val="tx1"/>
              </a:buClr>
              <a:defRPr sz="1600"/>
            </a:lvl3pPr>
            <a:lvl4pPr>
              <a:buClr>
                <a:schemeClr val="tx1"/>
              </a:buClr>
              <a:defRPr sz="1400"/>
            </a:lvl4pPr>
            <a:lvl5pPr>
              <a:buClr>
                <a:schemeClr val="tx1"/>
              </a:buClr>
              <a:defRPr sz="1200"/>
            </a:lvl5pPr>
          </a:lstStyle>
          <a:p>
            <a:pPr lvl="0"/>
            <a:r>
              <a:rPr lang="en-US" dirty="0"/>
              <a:t>xx</a:t>
            </a:r>
            <a:endParaRPr lang="en-GB" dirty="0"/>
          </a:p>
        </p:txBody>
      </p:sp>
      <p:sp>
        <p:nvSpPr>
          <p:cNvPr id="35" name="Text Placeholder 33">
            <a:extLst>
              <a:ext uri="{FF2B5EF4-FFF2-40B4-BE49-F238E27FC236}">
                <a16:creationId xmlns:a16="http://schemas.microsoft.com/office/drawing/2014/main" id="{CAE7A79F-15A0-4746-96B3-A54C39C30432}"/>
              </a:ext>
            </a:extLst>
          </p:cNvPr>
          <p:cNvSpPr>
            <a:spLocks noGrp="1"/>
          </p:cNvSpPr>
          <p:nvPr>
            <p:ph type="body" sz="quarter" idx="49" hasCustomPrompt="1"/>
          </p:nvPr>
        </p:nvSpPr>
        <p:spPr>
          <a:xfrm>
            <a:off x="7551628" y="3503570"/>
            <a:ext cx="7200" cy="396000"/>
          </a:xfrm>
          <a:solidFill>
            <a:schemeClr val="tx1"/>
          </a:solidFill>
        </p:spPr>
        <p:txBody>
          <a:bodyPr/>
          <a:lstStyle>
            <a:lvl1pPr>
              <a:defRPr/>
            </a:lvl1pPr>
          </a:lstStyle>
          <a:p>
            <a:pPr lvl="0"/>
            <a:r>
              <a:rPr lang="en-GB" dirty="0"/>
              <a:t> </a:t>
            </a:r>
          </a:p>
        </p:txBody>
      </p:sp>
      <p:sp>
        <p:nvSpPr>
          <p:cNvPr id="36" name="Text Placeholder 33">
            <a:extLst>
              <a:ext uri="{FF2B5EF4-FFF2-40B4-BE49-F238E27FC236}">
                <a16:creationId xmlns:a16="http://schemas.microsoft.com/office/drawing/2014/main" id="{DB9E51DF-0881-4EB6-B1AE-A68B65162F43}"/>
              </a:ext>
            </a:extLst>
          </p:cNvPr>
          <p:cNvSpPr>
            <a:spLocks noGrp="1"/>
          </p:cNvSpPr>
          <p:nvPr>
            <p:ph type="body" sz="quarter" idx="50" hasCustomPrompt="1"/>
          </p:nvPr>
        </p:nvSpPr>
        <p:spPr>
          <a:xfrm>
            <a:off x="7551628" y="4036490"/>
            <a:ext cx="7200" cy="396000"/>
          </a:xfrm>
          <a:solidFill>
            <a:schemeClr val="tx1"/>
          </a:solidFill>
        </p:spPr>
        <p:txBody>
          <a:bodyPr/>
          <a:lstStyle>
            <a:lvl1pPr>
              <a:defRPr/>
            </a:lvl1pPr>
          </a:lstStyle>
          <a:p>
            <a:pPr lvl="0"/>
            <a:r>
              <a:rPr lang="en-GB" dirty="0"/>
              <a:t> </a:t>
            </a:r>
          </a:p>
        </p:txBody>
      </p:sp>
      <p:sp>
        <p:nvSpPr>
          <p:cNvPr id="37" name="Text Placeholder 33">
            <a:extLst>
              <a:ext uri="{FF2B5EF4-FFF2-40B4-BE49-F238E27FC236}">
                <a16:creationId xmlns:a16="http://schemas.microsoft.com/office/drawing/2014/main" id="{71F446AC-71EC-4EA7-8BEE-21DBE86F86FC}"/>
              </a:ext>
            </a:extLst>
          </p:cNvPr>
          <p:cNvSpPr>
            <a:spLocks noGrp="1"/>
          </p:cNvSpPr>
          <p:nvPr>
            <p:ph type="body" sz="quarter" idx="51" hasCustomPrompt="1"/>
          </p:nvPr>
        </p:nvSpPr>
        <p:spPr>
          <a:xfrm>
            <a:off x="7551628" y="4569410"/>
            <a:ext cx="7200" cy="396000"/>
          </a:xfrm>
          <a:solidFill>
            <a:schemeClr val="tx1"/>
          </a:solidFill>
        </p:spPr>
        <p:txBody>
          <a:bodyPr/>
          <a:lstStyle>
            <a:lvl1pPr>
              <a:defRPr/>
            </a:lvl1pPr>
          </a:lstStyle>
          <a:p>
            <a:pPr lvl="0"/>
            <a:r>
              <a:rPr lang="en-GB" dirty="0"/>
              <a:t> </a:t>
            </a:r>
          </a:p>
        </p:txBody>
      </p:sp>
      <p:sp>
        <p:nvSpPr>
          <p:cNvPr id="38" name="Text Placeholder 33">
            <a:extLst>
              <a:ext uri="{FF2B5EF4-FFF2-40B4-BE49-F238E27FC236}">
                <a16:creationId xmlns:a16="http://schemas.microsoft.com/office/drawing/2014/main" id="{44479AD2-432A-4BD3-827B-FEFB01856593}"/>
              </a:ext>
            </a:extLst>
          </p:cNvPr>
          <p:cNvSpPr>
            <a:spLocks noGrp="1"/>
          </p:cNvSpPr>
          <p:nvPr>
            <p:ph type="body" sz="quarter" idx="52" hasCustomPrompt="1"/>
          </p:nvPr>
        </p:nvSpPr>
        <p:spPr>
          <a:xfrm>
            <a:off x="7551628" y="5102330"/>
            <a:ext cx="7200" cy="396000"/>
          </a:xfrm>
          <a:solidFill>
            <a:schemeClr val="tx1"/>
          </a:solidFill>
        </p:spPr>
        <p:txBody>
          <a:bodyPr/>
          <a:lstStyle>
            <a:lvl1pPr>
              <a:defRPr/>
            </a:lvl1pPr>
          </a:lstStyle>
          <a:p>
            <a:pPr lvl="0"/>
            <a:r>
              <a:rPr lang="en-GB" dirty="0"/>
              <a:t> </a:t>
            </a:r>
          </a:p>
        </p:txBody>
      </p:sp>
      <p:sp>
        <p:nvSpPr>
          <p:cNvPr id="39" name="Text Placeholder 33">
            <a:extLst>
              <a:ext uri="{FF2B5EF4-FFF2-40B4-BE49-F238E27FC236}">
                <a16:creationId xmlns:a16="http://schemas.microsoft.com/office/drawing/2014/main" id="{0E6AAB54-878B-4E0F-A434-26632C49484F}"/>
              </a:ext>
            </a:extLst>
          </p:cNvPr>
          <p:cNvSpPr>
            <a:spLocks noGrp="1"/>
          </p:cNvSpPr>
          <p:nvPr>
            <p:ph type="body" sz="quarter" idx="53" hasCustomPrompt="1"/>
          </p:nvPr>
        </p:nvSpPr>
        <p:spPr>
          <a:xfrm>
            <a:off x="7551628" y="5635249"/>
            <a:ext cx="7200" cy="396000"/>
          </a:xfrm>
          <a:solidFill>
            <a:schemeClr val="tx1"/>
          </a:solidFill>
        </p:spPr>
        <p:txBody>
          <a:bodyPr/>
          <a:lstStyle>
            <a:lvl1pPr>
              <a:defRPr/>
            </a:lvl1pPr>
          </a:lstStyle>
          <a:p>
            <a:pPr lvl="0"/>
            <a:r>
              <a:rPr lang="en-GB" dirty="0"/>
              <a:t> </a:t>
            </a:r>
          </a:p>
        </p:txBody>
      </p:sp>
      <p:sp>
        <p:nvSpPr>
          <p:cNvPr id="40" name="Freeform: Shape 39">
            <a:extLst>
              <a:ext uri="{FF2B5EF4-FFF2-40B4-BE49-F238E27FC236}">
                <a16:creationId xmlns:a16="http://schemas.microsoft.com/office/drawing/2014/main" id="{BBA12747-08AF-46F8-ABC7-F2816A75345F}"/>
              </a:ext>
            </a:extLst>
          </p:cNvPr>
          <p:cNvSpPr/>
          <p:nvPr/>
        </p:nvSpPr>
        <p:spPr>
          <a:xfrm>
            <a:off x="10675240" y="3263360"/>
            <a:ext cx="1516761" cy="3594640"/>
          </a:xfrm>
          <a:custGeom>
            <a:avLst/>
            <a:gdLst>
              <a:gd name="connsiteX0" fmla="*/ 1516761 w 1516761"/>
              <a:gd name="connsiteY0" fmla="*/ 0 h 3594640"/>
              <a:gd name="connsiteX1" fmla="*/ 1516761 w 1516761"/>
              <a:gd name="connsiteY1" fmla="*/ 3594640 h 3594640"/>
              <a:gd name="connsiteX2" fmla="*/ 158 w 1516761"/>
              <a:gd name="connsiteY2" fmla="*/ 3594640 h 3594640"/>
              <a:gd name="connsiteX3" fmla="*/ 0 w 1516761"/>
              <a:gd name="connsiteY3" fmla="*/ 3553413 h 3594640"/>
              <a:gd name="connsiteX4" fmla="*/ 1376578 w 1516761"/>
              <a:gd name="connsiteY4" fmla="*/ 142920 h 3594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761" h="3594640">
                <a:moveTo>
                  <a:pt x="1516761" y="0"/>
                </a:moveTo>
                <a:lnTo>
                  <a:pt x="1516761" y="3594640"/>
                </a:lnTo>
                <a:lnTo>
                  <a:pt x="158" y="3594640"/>
                </a:lnTo>
                <a:lnTo>
                  <a:pt x="0" y="3553413"/>
                </a:lnTo>
                <a:cubicBezTo>
                  <a:pt x="22880" y="2318940"/>
                  <a:pt x="487412" y="1096577"/>
                  <a:pt x="1376578" y="142920"/>
                </a:cubicBezTo>
                <a:close/>
              </a:path>
            </a:pathLst>
          </a:custGeom>
          <a:solidFill>
            <a:schemeClr val="accent1"/>
          </a:solidFill>
          <a:ln w="104905" cap="flat">
            <a:noFill/>
            <a:prstDash val="solid"/>
            <a:miter/>
          </a:ln>
        </p:spPr>
        <p:txBody>
          <a:bodyPr rtlCol="0" anchor="ctr"/>
          <a:lstStyle/>
          <a:p>
            <a:endParaRPr lang="en-GB"/>
          </a:p>
        </p:txBody>
      </p:sp>
      <p:sp>
        <p:nvSpPr>
          <p:cNvPr id="44" name="Picture Placeholder 43">
            <a:extLst>
              <a:ext uri="{FF2B5EF4-FFF2-40B4-BE49-F238E27FC236}">
                <a16:creationId xmlns:a16="http://schemas.microsoft.com/office/drawing/2014/main" id="{02E8E3D0-3538-4F6D-9652-192FFE4666FE}"/>
              </a:ext>
            </a:extLst>
          </p:cNvPr>
          <p:cNvSpPr>
            <a:spLocks noGrp="1"/>
          </p:cNvSpPr>
          <p:nvPr>
            <p:ph type="pic" sz="quarter" idx="54" hasCustomPrompt="1"/>
          </p:nvPr>
        </p:nvSpPr>
        <p:spPr>
          <a:xfrm>
            <a:off x="0" y="2377933"/>
            <a:ext cx="5753100" cy="3840648"/>
          </a:xfrm>
          <a:custGeom>
            <a:avLst/>
            <a:gdLst>
              <a:gd name="connsiteX0" fmla="*/ 0 w 5753100"/>
              <a:gd name="connsiteY0" fmla="*/ 0 h 3840648"/>
              <a:gd name="connsiteX1" fmla="*/ 133551 w 5753100"/>
              <a:gd name="connsiteY1" fmla="*/ 199987 h 3840648"/>
              <a:gd name="connsiteX2" fmla="*/ 305722 w 5753100"/>
              <a:gd name="connsiteY2" fmla="*/ 408687 h 3840648"/>
              <a:gd name="connsiteX3" fmla="*/ 4039354 w 5753100"/>
              <a:gd name="connsiteY3" fmla="*/ 577430 h 3840648"/>
              <a:gd name="connsiteX4" fmla="*/ 5753100 w 5753100"/>
              <a:gd name="connsiteY4" fmla="*/ 2540424 h 3840648"/>
              <a:gd name="connsiteX5" fmla="*/ 1357 w 5753100"/>
              <a:gd name="connsiteY5" fmla="*/ 3314750 h 3840648"/>
              <a:gd name="connsiteX6" fmla="*/ 0 w 5753100"/>
              <a:gd name="connsiteY6" fmla="*/ 3314050 h 3840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53100" h="3840648">
                <a:moveTo>
                  <a:pt x="0" y="0"/>
                </a:moveTo>
                <a:lnTo>
                  <a:pt x="133551" y="199987"/>
                </a:lnTo>
                <a:cubicBezTo>
                  <a:pt x="186810" y="271665"/>
                  <a:pt x="244196" y="341336"/>
                  <a:pt x="305722" y="408687"/>
                </a:cubicBezTo>
                <a:cubicBezTo>
                  <a:pt x="1290138" y="1486297"/>
                  <a:pt x="2961743" y="1561845"/>
                  <a:pt x="4039354" y="577430"/>
                </a:cubicBezTo>
                <a:lnTo>
                  <a:pt x="5753100" y="2540424"/>
                </a:lnTo>
                <a:cubicBezTo>
                  <a:pt x="4117020" y="3972980"/>
                  <a:pt x="1842284" y="4207378"/>
                  <a:pt x="1357" y="3314750"/>
                </a:cubicBezTo>
                <a:lnTo>
                  <a:pt x="0" y="3314050"/>
                </a:lnTo>
                <a:close/>
              </a:path>
            </a:pathLst>
          </a:custGeom>
        </p:spPr>
        <p:txBody>
          <a:bodyPr wrap="square" anchor="ctr">
            <a:noAutofit/>
          </a:bodyPr>
          <a:lstStyle>
            <a:lvl1pPr algn="ctr">
              <a:defRPr/>
            </a:lvl1pPr>
          </a:lstStyle>
          <a:p>
            <a:r>
              <a:rPr lang="en-GB" dirty="0"/>
              <a:t>Click to insert image</a:t>
            </a:r>
          </a:p>
        </p:txBody>
      </p:sp>
    </p:spTree>
    <p:extLst>
      <p:ext uri="{BB962C8B-B14F-4D97-AF65-F5344CB8AC3E}">
        <p14:creationId xmlns:p14="http://schemas.microsoft.com/office/powerpoint/2010/main" val="319313974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Five Point White 2">
    <p:bg>
      <p:bgRef idx="1001">
        <a:schemeClr val="bg1"/>
      </p:bgRef>
    </p:bg>
    <p:spTree>
      <p:nvGrpSpPr>
        <p:cNvPr id="1" name=""/>
        <p:cNvGrpSpPr/>
        <p:nvPr/>
      </p:nvGrpSpPr>
      <p:grpSpPr>
        <a:xfrm>
          <a:off x="0" y="0"/>
          <a:ext cx="0" cy="0"/>
          <a:chOff x="0" y="0"/>
          <a:chExt cx="0" cy="0"/>
        </a:xfrm>
      </p:grpSpPr>
      <p:sp>
        <p:nvSpPr>
          <p:cNvPr id="46" name="Freeform: Shape 45">
            <a:extLst>
              <a:ext uri="{FF2B5EF4-FFF2-40B4-BE49-F238E27FC236}">
                <a16:creationId xmlns:a16="http://schemas.microsoft.com/office/drawing/2014/main" id="{F506FCD0-01DC-4432-A493-2BF60D22C96E}"/>
              </a:ext>
            </a:extLst>
          </p:cNvPr>
          <p:cNvSpPr/>
          <p:nvPr/>
        </p:nvSpPr>
        <p:spPr>
          <a:xfrm>
            <a:off x="1" y="2926416"/>
            <a:ext cx="5184420" cy="3931583"/>
          </a:xfrm>
          <a:custGeom>
            <a:avLst/>
            <a:gdLst>
              <a:gd name="connsiteX0" fmla="*/ 2817732 w 5184420"/>
              <a:gd name="connsiteY0" fmla="*/ 7 h 3931583"/>
              <a:gd name="connsiteX1" fmla="*/ 5184420 w 5184420"/>
              <a:gd name="connsiteY1" fmla="*/ 573855 h 3931583"/>
              <a:gd name="connsiteX2" fmla="*/ 4098666 w 5184420"/>
              <a:gd name="connsiteY2" fmla="*/ 2892621 h 3931583"/>
              <a:gd name="connsiteX3" fmla="*/ 2813057 w 5184420"/>
              <a:gd name="connsiteY3" fmla="*/ 2554857 h 3931583"/>
              <a:gd name="connsiteX4" fmla="*/ 2711377 w 5184420"/>
              <a:gd name="connsiteY4" fmla="*/ 2560701 h 3931583"/>
              <a:gd name="connsiteX5" fmla="*/ 1077243 w 5184420"/>
              <a:gd name="connsiteY5" fmla="*/ 3236000 h 3931583"/>
              <a:gd name="connsiteX6" fmla="*/ 587157 w 5184420"/>
              <a:gd name="connsiteY6" fmla="*/ 3841410 h 3931583"/>
              <a:gd name="connsiteX7" fmla="*/ 540246 w 5184420"/>
              <a:gd name="connsiteY7" fmla="*/ 3931583 h 3931583"/>
              <a:gd name="connsiteX8" fmla="*/ 0 w 5184420"/>
              <a:gd name="connsiteY8" fmla="*/ 3931583 h 3931583"/>
              <a:gd name="connsiteX9" fmla="*/ 0 w 5184420"/>
              <a:gd name="connsiteY9" fmla="*/ 843188 h 3931583"/>
              <a:gd name="connsiteX10" fmla="*/ 175496 w 5184420"/>
              <a:gd name="connsiteY10" fmla="*/ 732727 h 3931583"/>
              <a:gd name="connsiteX11" fmla="*/ 2583985 w 5184420"/>
              <a:gd name="connsiteY11" fmla="*/ 5851 h 3931583"/>
              <a:gd name="connsiteX12" fmla="*/ 2817732 w 5184420"/>
              <a:gd name="connsiteY12" fmla="*/ 7 h 3931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3">
                <a:moveTo>
                  <a:pt x="2817732" y="7"/>
                </a:moveTo>
                <a:cubicBezTo>
                  <a:pt x="3641238" y="-1325"/>
                  <a:pt x="4452977" y="195497"/>
                  <a:pt x="5184420" y="573855"/>
                </a:cubicBezTo>
                <a:lnTo>
                  <a:pt x="4098666" y="2892621"/>
                </a:lnTo>
                <a:cubicBezTo>
                  <a:pt x="3707142" y="2669295"/>
                  <a:pt x="3263790" y="2552815"/>
                  <a:pt x="2813057" y="2554857"/>
                </a:cubicBezTo>
                <a:cubicBezTo>
                  <a:pt x="2779164" y="2554857"/>
                  <a:pt x="2745271" y="2560701"/>
                  <a:pt x="2711377" y="2560701"/>
                </a:cubicBezTo>
                <a:cubicBezTo>
                  <a:pt x="2104313" y="2587133"/>
                  <a:pt x="1525870" y="2826173"/>
                  <a:pt x="1077243" y="3236000"/>
                </a:cubicBezTo>
                <a:cubicBezTo>
                  <a:pt x="879232" y="3416887"/>
                  <a:pt x="715745" y="3621449"/>
                  <a:pt x="587157" y="3841410"/>
                </a:cubicBezTo>
                <a:lnTo>
                  <a:pt x="540246" y="3931583"/>
                </a:lnTo>
                <a:lnTo>
                  <a:pt x="0" y="3931583"/>
                </a:lnTo>
                <a:lnTo>
                  <a:pt x="0" y="843188"/>
                </a:lnTo>
                <a:lnTo>
                  <a:pt x="175496" y="732727"/>
                </a:lnTo>
                <a:cubicBezTo>
                  <a:pt x="901678" y="296363"/>
                  <a:pt x="1728821" y="44469"/>
                  <a:pt x="2583985" y="5851"/>
                </a:cubicBezTo>
                <a:cubicBezTo>
                  <a:pt x="2664628" y="7"/>
                  <a:pt x="2741765" y="7"/>
                  <a:pt x="2817732" y="7"/>
                </a:cubicBezTo>
                <a:close/>
              </a:path>
            </a:pathLst>
          </a:custGeom>
          <a:solidFill>
            <a:schemeClr val="tx1">
              <a:alpha val="7000"/>
            </a:schemeClr>
          </a:solidFill>
          <a:ln w="104905" cap="flat">
            <a:noFill/>
            <a:prstDash val="solid"/>
            <a:miter/>
          </a:ln>
        </p:spPr>
        <p:txBody>
          <a:bodyPr wrap="square" rtlCol="0" anchor="ctr">
            <a:noAutofit/>
          </a:bodyPr>
          <a:lstStyle/>
          <a:p>
            <a:endParaRPr lang="en-GB"/>
          </a:p>
        </p:txBody>
      </p:sp>
      <p:sp>
        <p:nvSpPr>
          <p:cNvPr id="23" name="Text Placeholder 2">
            <a:extLst>
              <a:ext uri="{FF2B5EF4-FFF2-40B4-BE49-F238E27FC236}">
                <a16:creationId xmlns:a16="http://schemas.microsoft.com/office/drawing/2014/main" id="{CB4587A5-709D-448A-B445-ED0D139F39BE}"/>
              </a:ext>
            </a:extLst>
          </p:cNvPr>
          <p:cNvSpPr>
            <a:spLocks noGrp="1"/>
          </p:cNvSpPr>
          <p:nvPr>
            <p:ph type="body" sz="quarter" idx="31" hasCustomPrompt="1"/>
          </p:nvPr>
        </p:nvSpPr>
        <p:spPr>
          <a:xfrm>
            <a:off x="1143794" y="2516188"/>
            <a:ext cx="2256631" cy="1257300"/>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0" name="Freeform: Shape 39">
            <a:extLst>
              <a:ext uri="{FF2B5EF4-FFF2-40B4-BE49-F238E27FC236}">
                <a16:creationId xmlns:a16="http://schemas.microsoft.com/office/drawing/2014/main" id="{59A04942-3591-46AF-993C-B874C54D9CA1}"/>
              </a:ext>
            </a:extLst>
          </p:cNvPr>
          <p:cNvSpPr/>
          <p:nvPr/>
        </p:nvSpPr>
        <p:spPr>
          <a:xfrm>
            <a:off x="11382375" y="5150644"/>
            <a:ext cx="809626" cy="1707357"/>
          </a:xfrm>
          <a:custGeom>
            <a:avLst/>
            <a:gdLst>
              <a:gd name="connsiteX0" fmla="*/ 991753 w 991753"/>
              <a:gd name="connsiteY0" fmla="*/ 0 h 1575433"/>
              <a:gd name="connsiteX1" fmla="*/ 991753 w 991753"/>
              <a:gd name="connsiteY1" fmla="*/ 1575433 h 1575433"/>
              <a:gd name="connsiteX2" fmla="*/ 0 w 991753"/>
              <a:gd name="connsiteY2" fmla="*/ 1575433 h 1575433"/>
              <a:gd name="connsiteX3" fmla="*/ 24951 w 991753"/>
              <a:gd name="connsiteY3" fmla="*/ 1508300 h 1575433"/>
              <a:gd name="connsiteX4" fmla="*/ 816935 w 991753"/>
              <a:gd name="connsiteY4" fmla="*/ 198421 h 157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753" h="1575433">
                <a:moveTo>
                  <a:pt x="991753" y="0"/>
                </a:moveTo>
                <a:lnTo>
                  <a:pt x="991753" y="1575433"/>
                </a:lnTo>
                <a:lnTo>
                  <a:pt x="0" y="1575433"/>
                </a:lnTo>
                <a:lnTo>
                  <a:pt x="24951" y="1508300"/>
                </a:lnTo>
                <a:cubicBezTo>
                  <a:pt x="206699" y="1050609"/>
                  <a:pt x="474145" y="611976"/>
                  <a:pt x="816935" y="19842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p:txBody>
          <a:bodyPr/>
          <a:lstStyle>
            <a:lvl1pPr>
              <a:defRPr>
                <a:solidFill>
                  <a:schemeClr val="tx2"/>
                </a:solidFill>
              </a:defRPr>
            </a:lvl1pPr>
          </a:lstStyle>
          <a:p>
            <a:endParaRPr lang="en-GB"/>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lvl1pPr>
              <a:defRPr>
                <a:solidFill>
                  <a:schemeClr val="bg1"/>
                </a:solidFill>
              </a:defRPr>
            </a:lvl1pPr>
          </a:lstStyle>
          <a:p>
            <a:fld id="{21F79131-C817-4EAF-B3BC-6511779B5E04}" type="slidenum">
              <a:rPr lang="en-GB" smtClean="0"/>
              <a:pPr/>
              <a:t>‹#›</a:t>
            </a:fld>
            <a:endParaRPr lang="en-GB" dirty="0"/>
          </a:p>
        </p:txBody>
      </p:sp>
      <p:pic>
        <p:nvPicPr>
          <p:cNvPr id="19" name="Graphic 18">
            <a:extLst>
              <a:ext uri="{FF2B5EF4-FFF2-40B4-BE49-F238E27FC236}">
                <a16:creationId xmlns:a16="http://schemas.microsoft.com/office/drawing/2014/main" id="{5BD90985-32D6-4086-B746-DE6E576536D7}"/>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21" name="Title 1">
            <a:extLst>
              <a:ext uri="{FF2B5EF4-FFF2-40B4-BE49-F238E27FC236}">
                <a16:creationId xmlns:a16="http://schemas.microsoft.com/office/drawing/2014/main" id="{4A4F316F-18A4-4855-AE5E-E9A0E2F438A1}"/>
              </a:ext>
            </a:extLst>
          </p:cNvPr>
          <p:cNvSpPr>
            <a:spLocks noGrp="1"/>
          </p:cNvSpPr>
          <p:nvPr>
            <p:ph type="title" hasCustomPrompt="1"/>
          </p:nvPr>
        </p:nvSpPr>
        <p:spPr>
          <a:xfrm>
            <a:off x="186692" y="124621"/>
            <a:ext cx="11273788" cy="484980"/>
          </a:xfrm>
        </p:spPr>
        <p:txBody>
          <a:bodyPr/>
          <a:lstStyle>
            <a:lvl1pPr>
              <a:defRPr>
                <a:solidFill>
                  <a:schemeClr val="accent1"/>
                </a:solidFill>
              </a:defRPr>
            </a:lvl1pPr>
          </a:lstStyle>
          <a:p>
            <a:r>
              <a:rPr lang="en-US" dirty="0"/>
              <a:t>Your main outtake goes here</a:t>
            </a:r>
            <a:endParaRPr lang="en-GB" dirty="0"/>
          </a:p>
        </p:txBody>
      </p:sp>
      <p:sp>
        <p:nvSpPr>
          <p:cNvPr id="27" name="Text Placeholder 2">
            <a:extLst>
              <a:ext uri="{FF2B5EF4-FFF2-40B4-BE49-F238E27FC236}">
                <a16:creationId xmlns:a16="http://schemas.microsoft.com/office/drawing/2014/main" id="{36E578F0-1AF5-4614-AB6F-B13074123BAE}"/>
              </a:ext>
            </a:extLst>
          </p:cNvPr>
          <p:cNvSpPr>
            <a:spLocks noGrp="1"/>
          </p:cNvSpPr>
          <p:nvPr>
            <p:ph type="body" sz="quarter" idx="32" hasCustomPrompt="1"/>
          </p:nvPr>
        </p:nvSpPr>
        <p:spPr>
          <a:xfrm>
            <a:off x="4786154" y="2516188"/>
            <a:ext cx="2256631" cy="1257300"/>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0" name="Text Placeholder 2">
            <a:extLst>
              <a:ext uri="{FF2B5EF4-FFF2-40B4-BE49-F238E27FC236}">
                <a16:creationId xmlns:a16="http://schemas.microsoft.com/office/drawing/2014/main" id="{D6B4233C-BD4F-4E61-9129-BFC9CD3C98ED}"/>
              </a:ext>
            </a:extLst>
          </p:cNvPr>
          <p:cNvSpPr>
            <a:spLocks noGrp="1"/>
          </p:cNvSpPr>
          <p:nvPr>
            <p:ph type="body" sz="quarter" idx="33" hasCustomPrompt="1"/>
          </p:nvPr>
        </p:nvSpPr>
        <p:spPr>
          <a:xfrm>
            <a:off x="8428514" y="2516188"/>
            <a:ext cx="2256631" cy="1257300"/>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2" name="Text Placeholder 2">
            <a:extLst>
              <a:ext uri="{FF2B5EF4-FFF2-40B4-BE49-F238E27FC236}">
                <a16:creationId xmlns:a16="http://schemas.microsoft.com/office/drawing/2014/main" id="{CBE812E1-2CC2-42B1-8B5E-B9069961536F}"/>
              </a:ext>
            </a:extLst>
          </p:cNvPr>
          <p:cNvSpPr>
            <a:spLocks noGrp="1"/>
          </p:cNvSpPr>
          <p:nvPr>
            <p:ph type="body" sz="quarter" idx="34" hasCustomPrompt="1"/>
          </p:nvPr>
        </p:nvSpPr>
        <p:spPr>
          <a:xfrm>
            <a:off x="3096148" y="4354513"/>
            <a:ext cx="2256631" cy="1257300"/>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9" name="Text Placeholder 2">
            <a:extLst>
              <a:ext uri="{FF2B5EF4-FFF2-40B4-BE49-F238E27FC236}">
                <a16:creationId xmlns:a16="http://schemas.microsoft.com/office/drawing/2014/main" id="{7FFE8E9A-D039-4351-8BA6-1AA30AFDA9FC}"/>
              </a:ext>
            </a:extLst>
          </p:cNvPr>
          <p:cNvSpPr>
            <a:spLocks noGrp="1"/>
          </p:cNvSpPr>
          <p:nvPr>
            <p:ph type="body" sz="quarter" idx="35" hasCustomPrompt="1"/>
          </p:nvPr>
        </p:nvSpPr>
        <p:spPr>
          <a:xfrm>
            <a:off x="6738508" y="4354513"/>
            <a:ext cx="2256631" cy="1257300"/>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19">
            <a:extLst>
              <a:ext uri="{FF2B5EF4-FFF2-40B4-BE49-F238E27FC236}">
                <a16:creationId xmlns:a16="http://schemas.microsoft.com/office/drawing/2014/main" id="{EF2E31FF-82B5-4410-938D-1A8B011948AA}"/>
              </a:ext>
            </a:extLst>
          </p:cNvPr>
          <p:cNvSpPr>
            <a:spLocks noGrp="1"/>
          </p:cNvSpPr>
          <p:nvPr>
            <p:ph type="body" sz="quarter" idx="30" hasCustomPrompt="1"/>
          </p:nvPr>
        </p:nvSpPr>
        <p:spPr>
          <a:xfrm>
            <a:off x="1143794" y="2033252"/>
            <a:ext cx="2256630" cy="489426"/>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accent1"/>
          </a:solidFill>
        </p:spPr>
        <p:txBody>
          <a:bodyPr wrap="square" anchor="ctr">
            <a:noAutofit/>
          </a:bodyPr>
          <a:lstStyle>
            <a:lvl1pPr>
              <a:defRPr sz="1400" b="1">
                <a:solidFill>
                  <a:schemeClr val="bg1"/>
                </a:solidFill>
                <a:latin typeface="+mn-lt"/>
              </a:defRPr>
            </a:lvl1pPr>
            <a:lvl2pPr>
              <a:defRPr sz="1400" b="1">
                <a:solidFill>
                  <a:schemeClr val="bg1"/>
                </a:solidFill>
                <a:latin typeface="+mj-lt"/>
              </a:defRPr>
            </a:lvl2pPr>
            <a:lvl3pPr>
              <a:defRPr sz="1200" b="1">
                <a:solidFill>
                  <a:schemeClr val="bg1"/>
                </a:solidFill>
                <a:latin typeface="+mj-lt"/>
              </a:defRPr>
            </a:lvl3pPr>
            <a:lvl4pPr>
              <a:defRPr sz="1100" b="1">
                <a:solidFill>
                  <a:schemeClr val="bg1"/>
                </a:solidFill>
                <a:latin typeface="+mj-lt"/>
              </a:defRPr>
            </a:lvl4pPr>
            <a:lvl5pPr>
              <a:defRPr sz="1050" b="1">
                <a:solidFill>
                  <a:schemeClr val="bg1"/>
                </a:solidFill>
                <a:latin typeface="+mj-lt"/>
              </a:defRPr>
            </a:lvl5pPr>
          </a:lstStyle>
          <a:p>
            <a:pPr lvl="0"/>
            <a:r>
              <a:rPr lang="en-US" dirty="0"/>
              <a:t>Click to insert text</a:t>
            </a:r>
            <a:endParaRPr lang="en-GB" dirty="0"/>
          </a:p>
        </p:txBody>
      </p:sp>
      <p:sp>
        <p:nvSpPr>
          <p:cNvPr id="24" name="Text Placeholder 20">
            <a:extLst>
              <a:ext uri="{FF2B5EF4-FFF2-40B4-BE49-F238E27FC236}">
                <a16:creationId xmlns:a16="http://schemas.microsoft.com/office/drawing/2014/main" id="{566C8886-68B7-4E76-8F3D-ACD3D0EAA4FD}"/>
              </a:ext>
            </a:extLst>
          </p:cNvPr>
          <p:cNvSpPr>
            <a:spLocks noGrp="1"/>
          </p:cNvSpPr>
          <p:nvPr>
            <p:ph type="body" sz="quarter" idx="36" hasCustomPrompt="1"/>
          </p:nvPr>
        </p:nvSpPr>
        <p:spPr>
          <a:xfrm>
            <a:off x="4786154" y="2033252"/>
            <a:ext cx="2256630" cy="489426"/>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accent1"/>
          </a:solidFill>
        </p:spPr>
        <p:txBody>
          <a:bodyPr wrap="square" anchor="ctr">
            <a:noAutofit/>
          </a:bodyPr>
          <a:lstStyle>
            <a:lvl1pPr>
              <a:defRPr sz="1400" b="1">
                <a:solidFill>
                  <a:schemeClr val="bg1"/>
                </a:solidFill>
                <a:latin typeface="+mn-lt"/>
              </a:defRPr>
            </a:lvl1pPr>
            <a:lvl2pPr>
              <a:defRPr sz="1400" b="1">
                <a:solidFill>
                  <a:schemeClr val="bg1"/>
                </a:solidFill>
                <a:latin typeface="+mj-lt"/>
              </a:defRPr>
            </a:lvl2pPr>
            <a:lvl3pPr>
              <a:defRPr sz="1200" b="1">
                <a:solidFill>
                  <a:schemeClr val="bg1"/>
                </a:solidFill>
                <a:latin typeface="+mj-lt"/>
              </a:defRPr>
            </a:lvl3pPr>
            <a:lvl4pPr>
              <a:defRPr sz="1100" b="1">
                <a:solidFill>
                  <a:schemeClr val="bg1"/>
                </a:solidFill>
                <a:latin typeface="+mj-lt"/>
              </a:defRPr>
            </a:lvl4pPr>
            <a:lvl5pPr>
              <a:defRPr sz="1050" b="1">
                <a:solidFill>
                  <a:schemeClr val="bg1"/>
                </a:solidFill>
                <a:latin typeface="+mj-lt"/>
              </a:defRPr>
            </a:lvl5pPr>
          </a:lstStyle>
          <a:p>
            <a:pPr lvl="0"/>
            <a:r>
              <a:rPr lang="en-US" dirty="0"/>
              <a:t>Click to insert text</a:t>
            </a:r>
            <a:endParaRPr lang="en-GB" dirty="0"/>
          </a:p>
        </p:txBody>
      </p:sp>
      <p:sp>
        <p:nvSpPr>
          <p:cNvPr id="25" name="Text Placeholder 22">
            <a:extLst>
              <a:ext uri="{FF2B5EF4-FFF2-40B4-BE49-F238E27FC236}">
                <a16:creationId xmlns:a16="http://schemas.microsoft.com/office/drawing/2014/main" id="{112406ED-0522-4971-A639-EE97A8775933}"/>
              </a:ext>
            </a:extLst>
          </p:cNvPr>
          <p:cNvSpPr>
            <a:spLocks noGrp="1"/>
          </p:cNvSpPr>
          <p:nvPr>
            <p:ph type="body" sz="quarter" idx="37" hasCustomPrompt="1"/>
          </p:nvPr>
        </p:nvSpPr>
        <p:spPr>
          <a:xfrm>
            <a:off x="8428514" y="2033252"/>
            <a:ext cx="2256630" cy="489426"/>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accent1"/>
          </a:solidFill>
        </p:spPr>
        <p:txBody>
          <a:bodyPr wrap="square" anchor="ctr">
            <a:noAutofit/>
          </a:bodyPr>
          <a:lstStyle>
            <a:lvl1pPr>
              <a:defRPr sz="1400" b="1">
                <a:solidFill>
                  <a:schemeClr val="bg1"/>
                </a:solidFill>
                <a:latin typeface="+mn-lt"/>
              </a:defRPr>
            </a:lvl1pPr>
            <a:lvl2pPr>
              <a:defRPr sz="1400" b="1">
                <a:solidFill>
                  <a:schemeClr val="bg1"/>
                </a:solidFill>
                <a:latin typeface="+mj-lt"/>
              </a:defRPr>
            </a:lvl2pPr>
            <a:lvl3pPr>
              <a:defRPr sz="1200" b="1">
                <a:solidFill>
                  <a:schemeClr val="bg1"/>
                </a:solidFill>
                <a:latin typeface="+mj-lt"/>
              </a:defRPr>
            </a:lvl3pPr>
            <a:lvl4pPr>
              <a:defRPr sz="1100" b="1">
                <a:solidFill>
                  <a:schemeClr val="bg1"/>
                </a:solidFill>
                <a:latin typeface="+mj-lt"/>
              </a:defRPr>
            </a:lvl4pPr>
            <a:lvl5pPr>
              <a:defRPr sz="1050" b="1">
                <a:solidFill>
                  <a:schemeClr val="bg1"/>
                </a:solidFill>
                <a:latin typeface="+mj-lt"/>
              </a:defRPr>
            </a:lvl5pPr>
          </a:lstStyle>
          <a:p>
            <a:pPr lvl="0"/>
            <a:r>
              <a:rPr lang="en-US" dirty="0"/>
              <a:t>Click to insert text</a:t>
            </a:r>
            <a:endParaRPr lang="en-GB" dirty="0"/>
          </a:p>
        </p:txBody>
      </p:sp>
      <p:sp>
        <p:nvSpPr>
          <p:cNvPr id="26" name="Text Placeholder 24">
            <a:extLst>
              <a:ext uri="{FF2B5EF4-FFF2-40B4-BE49-F238E27FC236}">
                <a16:creationId xmlns:a16="http://schemas.microsoft.com/office/drawing/2014/main" id="{78A7EA1A-3125-4581-8188-32AE40AC68B0}"/>
              </a:ext>
            </a:extLst>
          </p:cNvPr>
          <p:cNvSpPr>
            <a:spLocks noGrp="1"/>
          </p:cNvSpPr>
          <p:nvPr>
            <p:ph type="body" sz="quarter" idx="38" hasCustomPrompt="1"/>
          </p:nvPr>
        </p:nvSpPr>
        <p:spPr>
          <a:xfrm>
            <a:off x="3096148" y="3865088"/>
            <a:ext cx="2256630" cy="489426"/>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accent1"/>
          </a:solidFill>
        </p:spPr>
        <p:txBody>
          <a:bodyPr wrap="square" anchor="ctr">
            <a:noAutofit/>
          </a:bodyPr>
          <a:lstStyle>
            <a:lvl1pPr>
              <a:defRPr sz="1400" b="1">
                <a:solidFill>
                  <a:schemeClr val="bg1"/>
                </a:solidFill>
                <a:latin typeface="+mn-lt"/>
              </a:defRPr>
            </a:lvl1pPr>
            <a:lvl2pPr>
              <a:defRPr sz="1400" b="1">
                <a:solidFill>
                  <a:schemeClr val="bg1"/>
                </a:solidFill>
                <a:latin typeface="+mj-lt"/>
              </a:defRPr>
            </a:lvl2pPr>
            <a:lvl3pPr>
              <a:defRPr sz="1200" b="1">
                <a:solidFill>
                  <a:schemeClr val="bg1"/>
                </a:solidFill>
                <a:latin typeface="+mj-lt"/>
              </a:defRPr>
            </a:lvl3pPr>
            <a:lvl4pPr>
              <a:defRPr sz="1100" b="1">
                <a:solidFill>
                  <a:schemeClr val="bg1"/>
                </a:solidFill>
                <a:latin typeface="+mj-lt"/>
              </a:defRPr>
            </a:lvl4pPr>
            <a:lvl5pPr>
              <a:defRPr sz="1050" b="1">
                <a:solidFill>
                  <a:schemeClr val="bg1"/>
                </a:solidFill>
                <a:latin typeface="+mj-lt"/>
              </a:defRPr>
            </a:lvl5pPr>
          </a:lstStyle>
          <a:p>
            <a:pPr lvl="0"/>
            <a:r>
              <a:rPr lang="en-US" dirty="0"/>
              <a:t>Click to insert text</a:t>
            </a:r>
            <a:endParaRPr lang="en-GB" dirty="0"/>
          </a:p>
        </p:txBody>
      </p:sp>
      <p:sp>
        <p:nvSpPr>
          <p:cNvPr id="28" name="Text Placeholder 24">
            <a:extLst>
              <a:ext uri="{FF2B5EF4-FFF2-40B4-BE49-F238E27FC236}">
                <a16:creationId xmlns:a16="http://schemas.microsoft.com/office/drawing/2014/main" id="{F4CBB5AC-189B-4DE8-8F4D-FF0BAD1BD975}"/>
              </a:ext>
            </a:extLst>
          </p:cNvPr>
          <p:cNvSpPr>
            <a:spLocks noGrp="1"/>
          </p:cNvSpPr>
          <p:nvPr>
            <p:ph type="body" sz="quarter" idx="39" hasCustomPrompt="1"/>
          </p:nvPr>
        </p:nvSpPr>
        <p:spPr>
          <a:xfrm>
            <a:off x="6738508" y="3865088"/>
            <a:ext cx="2256630" cy="489426"/>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accent1"/>
          </a:solidFill>
        </p:spPr>
        <p:txBody>
          <a:bodyPr wrap="square" anchor="ctr">
            <a:noAutofit/>
          </a:bodyPr>
          <a:lstStyle>
            <a:lvl1pPr>
              <a:defRPr sz="1400" b="1">
                <a:solidFill>
                  <a:schemeClr val="bg1"/>
                </a:solidFill>
                <a:latin typeface="+mn-lt"/>
              </a:defRPr>
            </a:lvl1pPr>
            <a:lvl2pPr>
              <a:defRPr sz="1400" b="1">
                <a:solidFill>
                  <a:schemeClr val="bg1"/>
                </a:solidFill>
                <a:latin typeface="+mj-lt"/>
              </a:defRPr>
            </a:lvl2pPr>
            <a:lvl3pPr>
              <a:defRPr sz="1200" b="1">
                <a:solidFill>
                  <a:schemeClr val="bg1"/>
                </a:solidFill>
                <a:latin typeface="+mj-lt"/>
              </a:defRPr>
            </a:lvl3pPr>
            <a:lvl4pPr>
              <a:defRPr sz="1100" b="1">
                <a:solidFill>
                  <a:schemeClr val="bg1"/>
                </a:solidFill>
                <a:latin typeface="+mj-lt"/>
              </a:defRPr>
            </a:lvl4pPr>
            <a:lvl5pPr>
              <a:defRPr sz="1050" b="1">
                <a:solidFill>
                  <a:schemeClr val="bg1"/>
                </a:solidFill>
                <a:latin typeface="+mj-lt"/>
              </a:defRPr>
            </a:lvl5pPr>
          </a:lstStyle>
          <a:p>
            <a:pPr lvl="0"/>
            <a:r>
              <a:rPr lang="en-US" dirty="0"/>
              <a:t>Click to insert text</a:t>
            </a:r>
            <a:endParaRPr lang="en-GB" dirty="0"/>
          </a:p>
        </p:txBody>
      </p:sp>
      <p:sp>
        <p:nvSpPr>
          <p:cNvPr id="29" name="Text Placeholder 8">
            <a:extLst>
              <a:ext uri="{FF2B5EF4-FFF2-40B4-BE49-F238E27FC236}">
                <a16:creationId xmlns:a16="http://schemas.microsoft.com/office/drawing/2014/main" id="{4F5FDFA0-237E-46BA-88DC-9681CF9253F9}"/>
              </a:ext>
            </a:extLst>
          </p:cNvPr>
          <p:cNvSpPr>
            <a:spLocks noGrp="1"/>
          </p:cNvSpPr>
          <p:nvPr>
            <p:ph type="body" sz="quarter" idx="14" hasCustomPrompt="1"/>
          </p:nvPr>
        </p:nvSpPr>
        <p:spPr>
          <a:xfrm>
            <a:off x="192087" y="621899"/>
            <a:ext cx="5018088" cy="785816"/>
          </a:xfrm>
        </p:spPr>
        <p:txBody>
          <a:bodyPr/>
          <a:lstStyle>
            <a:lvl1pPr>
              <a:defRPr sz="1800" b="1">
                <a:solidFill>
                  <a:schemeClr val="tx2"/>
                </a:solidFill>
                <a:latin typeface="+mn-lt"/>
              </a:defRPr>
            </a:lvl1pPr>
            <a:lvl2pPr>
              <a:defRPr sz="1800" b="0">
                <a:solidFill>
                  <a:schemeClr val="tx2"/>
                </a:solidFill>
                <a:latin typeface="+mn-lt"/>
              </a:defRPr>
            </a:lvl2pPr>
            <a:lvl3pPr>
              <a:defRPr sz="1600" b="0">
                <a:solidFill>
                  <a:schemeClr val="tx2"/>
                </a:solidFill>
                <a:latin typeface="+mn-lt"/>
              </a:defRPr>
            </a:lvl3pPr>
            <a:lvl4pPr>
              <a:defRPr sz="14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417266024"/>
      </p:ext>
    </p:extLst>
  </p:cSld>
  <p:clrMapOvr>
    <a:overrideClrMapping bg1="lt1" tx1="dk1" bg2="lt2" tx2="dk2" accent1="accent1" accent2="accent2" accent3="accent3" accent4="accent4" accent5="accent5" accent6="accent6" hlink="hlink" folHlink="folHlink"/>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Six Point White 2">
    <p:bg>
      <p:bgRef idx="1001">
        <a:schemeClr val="bg1"/>
      </p:bgRef>
    </p:bg>
    <p:spTree>
      <p:nvGrpSpPr>
        <p:cNvPr id="1" name=""/>
        <p:cNvGrpSpPr/>
        <p:nvPr/>
      </p:nvGrpSpPr>
      <p:grpSpPr>
        <a:xfrm>
          <a:off x="0" y="0"/>
          <a:ext cx="0" cy="0"/>
          <a:chOff x="0" y="0"/>
          <a:chExt cx="0" cy="0"/>
        </a:xfrm>
      </p:grpSpPr>
      <p:sp>
        <p:nvSpPr>
          <p:cNvPr id="50" name="Freeform: Shape 49">
            <a:extLst>
              <a:ext uri="{FF2B5EF4-FFF2-40B4-BE49-F238E27FC236}">
                <a16:creationId xmlns:a16="http://schemas.microsoft.com/office/drawing/2014/main" id="{24DA609D-3C2B-480F-8847-9CE6811034BE}"/>
              </a:ext>
            </a:extLst>
          </p:cNvPr>
          <p:cNvSpPr/>
          <p:nvPr/>
        </p:nvSpPr>
        <p:spPr>
          <a:xfrm>
            <a:off x="1" y="2926416"/>
            <a:ext cx="5184420" cy="3931583"/>
          </a:xfrm>
          <a:custGeom>
            <a:avLst/>
            <a:gdLst>
              <a:gd name="connsiteX0" fmla="*/ 2817732 w 5184420"/>
              <a:gd name="connsiteY0" fmla="*/ 7 h 3931583"/>
              <a:gd name="connsiteX1" fmla="*/ 5184420 w 5184420"/>
              <a:gd name="connsiteY1" fmla="*/ 573855 h 3931583"/>
              <a:gd name="connsiteX2" fmla="*/ 4098666 w 5184420"/>
              <a:gd name="connsiteY2" fmla="*/ 2892621 h 3931583"/>
              <a:gd name="connsiteX3" fmla="*/ 2813057 w 5184420"/>
              <a:gd name="connsiteY3" fmla="*/ 2554857 h 3931583"/>
              <a:gd name="connsiteX4" fmla="*/ 2711377 w 5184420"/>
              <a:gd name="connsiteY4" fmla="*/ 2560701 h 3931583"/>
              <a:gd name="connsiteX5" fmla="*/ 1077243 w 5184420"/>
              <a:gd name="connsiteY5" fmla="*/ 3236000 h 3931583"/>
              <a:gd name="connsiteX6" fmla="*/ 587157 w 5184420"/>
              <a:gd name="connsiteY6" fmla="*/ 3841410 h 3931583"/>
              <a:gd name="connsiteX7" fmla="*/ 540246 w 5184420"/>
              <a:gd name="connsiteY7" fmla="*/ 3931583 h 3931583"/>
              <a:gd name="connsiteX8" fmla="*/ 0 w 5184420"/>
              <a:gd name="connsiteY8" fmla="*/ 3931583 h 3931583"/>
              <a:gd name="connsiteX9" fmla="*/ 0 w 5184420"/>
              <a:gd name="connsiteY9" fmla="*/ 843188 h 3931583"/>
              <a:gd name="connsiteX10" fmla="*/ 175496 w 5184420"/>
              <a:gd name="connsiteY10" fmla="*/ 732727 h 3931583"/>
              <a:gd name="connsiteX11" fmla="*/ 2583985 w 5184420"/>
              <a:gd name="connsiteY11" fmla="*/ 5851 h 3931583"/>
              <a:gd name="connsiteX12" fmla="*/ 2817732 w 5184420"/>
              <a:gd name="connsiteY12" fmla="*/ 7 h 3931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3">
                <a:moveTo>
                  <a:pt x="2817732" y="7"/>
                </a:moveTo>
                <a:cubicBezTo>
                  <a:pt x="3641238" y="-1325"/>
                  <a:pt x="4452977" y="195497"/>
                  <a:pt x="5184420" y="573855"/>
                </a:cubicBezTo>
                <a:lnTo>
                  <a:pt x="4098666" y="2892621"/>
                </a:lnTo>
                <a:cubicBezTo>
                  <a:pt x="3707142" y="2669295"/>
                  <a:pt x="3263790" y="2552815"/>
                  <a:pt x="2813057" y="2554857"/>
                </a:cubicBezTo>
                <a:cubicBezTo>
                  <a:pt x="2779164" y="2554857"/>
                  <a:pt x="2745271" y="2560701"/>
                  <a:pt x="2711377" y="2560701"/>
                </a:cubicBezTo>
                <a:cubicBezTo>
                  <a:pt x="2104313" y="2587133"/>
                  <a:pt x="1525870" y="2826173"/>
                  <a:pt x="1077243" y="3236000"/>
                </a:cubicBezTo>
                <a:cubicBezTo>
                  <a:pt x="879232" y="3416887"/>
                  <a:pt x="715745" y="3621449"/>
                  <a:pt x="587157" y="3841410"/>
                </a:cubicBezTo>
                <a:lnTo>
                  <a:pt x="540246" y="3931583"/>
                </a:lnTo>
                <a:lnTo>
                  <a:pt x="0" y="3931583"/>
                </a:lnTo>
                <a:lnTo>
                  <a:pt x="0" y="843188"/>
                </a:lnTo>
                <a:lnTo>
                  <a:pt x="175496" y="732727"/>
                </a:lnTo>
                <a:cubicBezTo>
                  <a:pt x="901678" y="296363"/>
                  <a:pt x="1728821" y="44469"/>
                  <a:pt x="2583985" y="5851"/>
                </a:cubicBezTo>
                <a:cubicBezTo>
                  <a:pt x="2664628" y="7"/>
                  <a:pt x="2741765" y="7"/>
                  <a:pt x="2817732" y="7"/>
                </a:cubicBezTo>
                <a:close/>
              </a:path>
            </a:pathLst>
          </a:custGeom>
          <a:solidFill>
            <a:schemeClr val="tx1">
              <a:alpha val="7000"/>
            </a:schemeClr>
          </a:solidFill>
          <a:ln w="104905" cap="flat">
            <a:noFill/>
            <a:prstDash val="solid"/>
            <a:miter/>
          </a:ln>
        </p:spPr>
        <p:txBody>
          <a:bodyPr wrap="square" rtlCol="0" anchor="ctr">
            <a:noAutofit/>
          </a:bodyPr>
          <a:lstStyle/>
          <a:p>
            <a:endParaRPr lang="en-GB"/>
          </a:p>
        </p:txBody>
      </p:sp>
      <p:sp>
        <p:nvSpPr>
          <p:cNvPr id="40" name="Freeform: Shape 39">
            <a:extLst>
              <a:ext uri="{FF2B5EF4-FFF2-40B4-BE49-F238E27FC236}">
                <a16:creationId xmlns:a16="http://schemas.microsoft.com/office/drawing/2014/main" id="{59A04942-3591-46AF-993C-B874C54D9CA1}"/>
              </a:ext>
            </a:extLst>
          </p:cNvPr>
          <p:cNvSpPr/>
          <p:nvPr/>
        </p:nvSpPr>
        <p:spPr>
          <a:xfrm>
            <a:off x="11382375" y="5150644"/>
            <a:ext cx="809626" cy="1707357"/>
          </a:xfrm>
          <a:custGeom>
            <a:avLst/>
            <a:gdLst>
              <a:gd name="connsiteX0" fmla="*/ 991753 w 991753"/>
              <a:gd name="connsiteY0" fmla="*/ 0 h 1575433"/>
              <a:gd name="connsiteX1" fmla="*/ 991753 w 991753"/>
              <a:gd name="connsiteY1" fmla="*/ 1575433 h 1575433"/>
              <a:gd name="connsiteX2" fmla="*/ 0 w 991753"/>
              <a:gd name="connsiteY2" fmla="*/ 1575433 h 1575433"/>
              <a:gd name="connsiteX3" fmla="*/ 24951 w 991753"/>
              <a:gd name="connsiteY3" fmla="*/ 1508300 h 1575433"/>
              <a:gd name="connsiteX4" fmla="*/ 816935 w 991753"/>
              <a:gd name="connsiteY4" fmla="*/ 198421 h 157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753" h="1575433">
                <a:moveTo>
                  <a:pt x="991753" y="0"/>
                </a:moveTo>
                <a:lnTo>
                  <a:pt x="991753" y="1575433"/>
                </a:lnTo>
                <a:lnTo>
                  <a:pt x="0" y="1575433"/>
                </a:lnTo>
                <a:lnTo>
                  <a:pt x="24951" y="1508300"/>
                </a:lnTo>
                <a:cubicBezTo>
                  <a:pt x="206699" y="1050609"/>
                  <a:pt x="474145" y="611976"/>
                  <a:pt x="816935" y="19842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p:txBody>
          <a:bodyPr/>
          <a:lstStyle>
            <a:lvl1pPr>
              <a:defRPr>
                <a:solidFill>
                  <a:schemeClr val="tx2"/>
                </a:solidFill>
              </a:defRPr>
            </a:lvl1pPr>
          </a:lstStyle>
          <a:p>
            <a:endParaRPr lang="en-GB" dirty="0"/>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lvl1pPr>
              <a:defRPr>
                <a:solidFill>
                  <a:schemeClr val="bg1"/>
                </a:solidFill>
              </a:defRPr>
            </a:lvl1pPr>
          </a:lstStyle>
          <a:p>
            <a:fld id="{21F79131-C817-4EAF-B3BC-6511779B5E04}" type="slidenum">
              <a:rPr lang="en-GB" smtClean="0"/>
              <a:pPr/>
              <a:t>‹#›</a:t>
            </a:fld>
            <a:endParaRPr lang="en-GB" dirty="0"/>
          </a:p>
        </p:txBody>
      </p:sp>
      <p:pic>
        <p:nvPicPr>
          <p:cNvPr id="21" name="Graphic 20">
            <a:extLst>
              <a:ext uri="{FF2B5EF4-FFF2-40B4-BE49-F238E27FC236}">
                <a16:creationId xmlns:a16="http://schemas.microsoft.com/office/drawing/2014/main" id="{86EDDBD8-8A72-490C-A45F-E4120D453993}"/>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25" name="Title 1">
            <a:extLst>
              <a:ext uri="{FF2B5EF4-FFF2-40B4-BE49-F238E27FC236}">
                <a16:creationId xmlns:a16="http://schemas.microsoft.com/office/drawing/2014/main" id="{1514B394-D520-4345-87E7-AC1AD523D093}"/>
              </a:ext>
            </a:extLst>
          </p:cNvPr>
          <p:cNvSpPr>
            <a:spLocks noGrp="1"/>
          </p:cNvSpPr>
          <p:nvPr>
            <p:ph type="title" hasCustomPrompt="1"/>
          </p:nvPr>
        </p:nvSpPr>
        <p:spPr>
          <a:xfrm>
            <a:off x="186692" y="124621"/>
            <a:ext cx="11273788" cy="484980"/>
          </a:xfrm>
        </p:spPr>
        <p:txBody>
          <a:bodyPr/>
          <a:lstStyle>
            <a:lvl1pPr>
              <a:defRPr>
                <a:solidFill>
                  <a:schemeClr val="accent1"/>
                </a:solidFill>
              </a:defRPr>
            </a:lvl1pPr>
          </a:lstStyle>
          <a:p>
            <a:r>
              <a:rPr lang="en-US" dirty="0"/>
              <a:t>Your main outtake goes here</a:t>
            </a:r>
            <a:endParaRPr lang="en-GB" dirty="0"/>
          </a:p>
        </p:txBody>
      </p:sp>
      <p:sp>
        <p:nvSpPr>
          <p:cNvPr id="27" name="Text Placeholder 2">
            <a:extLst>
              <a:ext uri="{FF2B5EF4-FFF2-40B4-BE49-F238E27FC236}">
                <a16:creationId xmlns:a16="http://schemas.microsoft.com/office/drawing/2014/main" id="{9E8988F7-4B0A-473B-B92B-6A1F950ED54A}"/>
              </a:ext>
            </a:extLst>
          </p:cNvPr>
          <p:cNvSpPr>
            <a:spLocks noGrp="1"/>
          </p:cNvSpPr>
          <p:nvPr>
            <p:ph type="body" sz="quarter" idx="32" hasCustomPrompt="1"/>
          </p:nvPr>
        </p:nvSpPr>
        <p:spPr>
          <a:xfrm>
            <a:off x="1143794" y="2516188"/>
            <a:ext cx="2256631" cy="1257300"/>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9" name="Text Placeholder 2">
            <a:extLst>
              <a:ext uri="{FF2B5EF4-FFF2-40B4-BE49-F238E27FC236}">
                <a16:creationId xmlns:a16="http://schemas.microsoft.com/office/drawing/2014/main" id="{B35E30C8-F499-4016-9A51-7FF337896244}"/>
              </a:ext>
            </a:extLst>
          </p:cNvPr>
          <p:cNvSpPr>
            <a:spLocks noGrp="1"/>
          </p:cNvSpPr>
          <p:nvPr>
            <p:ph type="body" sz="quarter" idx="33" hasCustomPrompt="1"/>
          </p:nvPr>
        </p:nvSpPr>
        <p:spPr>
          <a:xfrm>
            <a:off x="4786154" y="2516188"/>
            <a:ext cx="2256631" cy="1257300"/>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1" name="Text Placeholder 2">
            <a:extLst>
              <a:ext uri="{FF2B5EF4-FFF2-40B4-BE49-F238E27FC236}">
                <a16:creationId xmlns:a16="http://schemas.microsoft.com/office/drawing/2014/main" id="{1A814B8E-D640-4B45-B52C-E75CECC1A6EA}"/>
              </a:ext>
            </a:extLst>
          </p:cNvPr>
          <p:cNvSpPr>
            <a:spLocks noGrp="1"/>
          </p:cNvSpPr>
          <p:nvPr>
            <p:ph type="body" sz="quarter" idx="34" hasCustomPrompt="1"/>
          </p:nvPr>
        </p:nvSpPr>
        <p:spPr>
          <a:xfrm>
            <a:off x="8428514" y="2516188"/>
            <a:ext cx="2256631" cy="1257300"/>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3" name="Text Placeholder 2">
            <a:extLst>
              <a:ext uri="{FF2B5EF4-FFF2-40B4-BE49-F238E27FC236}">
                <a16:creationId xmlns:a16="http://schemas.microsoft.com/office/drawing/2014/main" id="{8DF6612D-2744-4167-8A0A-0A3F15CF1CF1}"/>
              </a:ext>
            </a:extLst>
          </p:cNvPr>
          <p:cNvSpPr>
            <a:spLocks noGrp="1"/>
          </p:cNvSpPr>
          <p:nvPr>
            <p:ph type="body" sz="quarter" idx="35" hasCustomPrompt="1"/>
          </p:nvPr>
        </p:nvSpPr>
        <p:spPr>
          <a:xfrm>
            <a:off x="1143794" y="4355776"/>
            <a:ext cx="2256631" cy="1257300"/>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4" name="Text Placeholder 2">
            <a:extLst>
              <a:ext uri="{FF2B5EF4-FFF2-40B4-BE49-F238E27FC236}">
                <a16:creationId xmlns:a16="http://schemas.microsoft.com/office/drawing/2014/main" id="{D3FECD44-643D-4A8D-88FA-53D57E3A2D86}"/>
              </a:ext>
            </a:extLst>
          </p:cNvPr>
          <p:cNvSpPr>
            <a:spLocks noGrp="1"/>
          </p:cNvSpPr>
          <p:nvPr>
            <p:ph type="body" sz="quarter" idx="36" hasCustomPrompt="1"/>
          </p:nvPr>
        </p:nvSpPr>
        <p:spPr>
          <a:xfrm>
            <a:off x="4786154" y="4355776"/>
            <a:ext cx="2256631" cy="1257300"/>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5" name="Text Placeholder 2">
            <a:extLst>
              <a:ext uri="{FF2B5EF4-FFF2-40B4-BE49-F238E27FC236}">
                <a16:creationId xmlns:a16="http://schemas.microsoft.com/office/drawing/2014/main" id="{9033323A-8163-4424-A0F5-FE0498E10989}"/>
              </a:ext>
            </a:extLst>
          </p:cNvPr>
          <p:cNvSpPr>
            <a:spLocks noGrp="1"/>
          </p:cNvSpPr>
          <p:nvPr>
            <p:ph type="body" sz="quarter" idx="37" hasCustomPrompt="1"/>
          </p:nvPr>
        </p:nvSpPr>
        <p:spPr>
          <a:xfrm>
            <a:off x="8428514" y="4355776"/>
            <a:ext cx="2256631" cy="1257300"/>
          </a:xfrm>
        </p:spPr>
        <p:txBody>
          <a:bodyPr anchor="t"/>
          <a:lstStyle>
            <a:lvl1pPr>
              <a:defRPr sz="14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19">
            <a:extLst>
              <a:ext uri="{FF2B5EF4-FFF2-40B4-BE49-F238E27FC236}">
                <a16:creationId xmlns:a16="http://schemas.microsoft.com/office/drawing/2014/main" id="{90340957-1243-45C6-9E3F-B878DD1A3843}"/>
              </a:ext>
            </a:extLst>
          </p:cNvPr>
          <p:cNvSpPr>
            <a:spLocks noGrp="1"/>
          </p:cNvSpPr>
          <p:nvPr>
            <p:ph type="body" sz="quarter" idx="38" hasCustomPrompt="1"/>
          </p:nvPr>
        </p:nvSpPr>
        <p:spPr>
          <a:xfrm>
            <a:off x="1143794" y="2033252"/>
            <a:ext cx="2256630" cy="489426"/>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accent1"/>
          </a:solidFill>
        </p:spPr>
        <p:txBody>
          <a:bodyPr wrap="square" anchor="ctr">
            <a:noAutofit/>
          </a:bodyPr>
          <a:lstStyle>
            <a:lvl1pPr marL="0" marR="0" indent="0" algn="l" defTabSz="914400" rtl="0" eaLnBrk="1" fontAlgn="auto" latinLnBrk="0" hangingPunct="1">
              <a:lnSpc>
                <a:spcPct val="90000"/>
              </a:lnSpc>
              <a:spcBef>
                <a:spcPts val="1000"/>
              </a:spcBef>
              <a:spcAft>
                <a:spcPts val="600"/>
              </a:spcAft>
              <a:buClr>
                <a:schemeClr val="accent1"/>
              </a:buClr>
              <a:buSzTx/>
              <a:buFont typeface="Arial" panose="020B0604020202020204" pitchFamily="34" charset="0"/>
              <a:buNone/>
              <a:tabLst/>
              <a:defRPr sz="1400" b="1">
                <a:solidFill>
                  <a:schemeClr val="bg1"/>
                </a:solidFill>
                <a:latin typeface="+mn-lt"/>
              </a:defRPr>
            </a:lvl1pPr>
            <a:lvl2pPr>
              <a:defRPr sz="1400" b="1">
                <a:solidFill>
                  <a:schemeClr val="bg1"/>
                </a:solidFill>
                <a:latin typeface="+mj-lt"/>
              </a:defRPr>
            </a:lvl2pPr>
            <a:lvl3pPr>
              <a:defRPr sz="1200" b="1">
                <a:solidFill>
                  <a:schemeClr val="bg1"/>
                </a:solidFill>
                <a:latin typeface="+mj-lt"/>
              </a:defRPr>
            </a:lvl3pPr>
            <a:lvl4pPr>
              <a:defRPr sz="1100" b="1">
                <a:solidFill>
                  <a:schemeClr val="bg1"/>
                </a:solidFill>
                <a:latin typeface="+mj-lt"/>
              </a:defRPr>
            </a:lvl4pPr>
            <a:lvl5pPr>
              <a:defRPr sz="1050" b="1">
                <a:solidFill>
                  <a:schemeClr val="bg1"/>
                </a:solidFill>
                <a:latin typeface="+mj-lt"/>
              </a:defRPr>
            </a:lvl5pPr>
          </a:lstStyle>
          <a:p>
            <a:pPr marL="0" marR="0" lvl="0" indent="0" algn="l" defTabSz="914400" rtl="0" eaLnBrk="1" fontAlgn="auto" latinLnBrk="0" hangingPunct="1">
              <a:lnSpc>
                <a:spcPct val="90000"/>
              </a:lnSpc>
              <a:spcBef>
                <a:spcPts val="1000"/>
              </a:spcBef>
              <a:spcAft>
                <a:spcPts val="600"/>
              </a:spcAft>
              <a:buClr>
                <a:schemeClr val="accent1"/>
              </a:buClr>
              <a:buSzTx/>
              <a:buFont typeface="Arial" panose="020B0604020202020204" pitchFamily="34" charset="0"/>
              <a:buNone/>
              <a:tabLst/>
              <a:defRPr/>
            </a:pPr>
            <a:r>
              <a:rPr lang="en-US" dirty="0"/>
              <a:t>Click to insert text</a:t>
            </a:r>
            <a:endParaRPr lang="en-GB" dirty="0"/>
          </a:p>
        </p:txBody>
      </p:sp>
      <p:sp>
        <p:nvSpPr>
          <p:cNvPr id="24" name="Text Placeholder 20">
            <a:extLst>
              <a:ext uri="{FF2B5EF4-FFF2-40B4-BE49-F238E27FC236}">
                <a16:creationId xmlns:a16="http://schemas.microsoft.com/office/drawing/2014/main" id="{BD70860C-51CE-4EBA-B9EC-10C86E480808}"/>
              </a:ext>
            </a:extLst>
          </p:cNvPr>
          <p:cNvSpPr>
            <a:spLocks noGrp="1"/>
          </p:cNvSpPr>
          <p:nvPr>
            <p:ph type="body" sz="quarter" idx="39" hasCustomPrompt="1"/>
          </p:nvPr>
        </p:nvSpPr>
        <p:spPr>
          <a:xfrm>
            <a:off x="4786154" y="2033252"/>
            <a:ext cx="2256630" cy="489426"/>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accent1"/>
          </a:solidFill>
        </p:spPr>
        <p:txBody>
          <a:bodyPr wrap="square" anchor="ctr">
            <a:noAutofit/>
          </a:bodyPr>
          <a:lstStyle>
            <a:lvl1pPr marL="0" marR="0" indent="0" algn="l" defTabSz="914400" rtl="0" eaLnBrk="1" fontAlgn="auto" latinLnBrk="0" hangingPunct="1">
              <a:lnSpc>
                <a:spcPct val="90000"/>
              </a:lnSpc>
              <a:spcBef>
                <a:spcPts val="1000"/>
              </a:spcBef>
              <a:spcAft>
                <a:spcPts val="600"/>
              </a:spcAft>
              <a:buClr>
                <a:schemeClr val="accent1"/>
              </a:buClr>
              <a:buSzTx/>
              <a:buFont typeface="Arial" panose="020B0604020202020204" pitchFamily="34" charset="0"/>
              <a:buNone/>
              <a:tabLst/>
              <a:defRPr sz="1400" b="1">
                <a:solidFill>
                  <a:schemeClr val="bg1"/>
                </a:solidFill>
                <a:latin typeface="+mn-lt"/>
              </a:defRPr>
            </a:lvl1pPr>
            <a:lvl2pPr>
              <a:defRPr sz="1400" b="1">
                <a:solidFill>
                  <a:schemeClr val="bg1"/>
                </a:solidFill>
                <a:latin typeface="+mj-lt"/>
              </a:defRPr>
            </a:lvl2pPr>
            <a:lvl3pPr>
              <a:defRPr sz="1200" b="1">
                <a:solidFill>
                  <a:schemeClr val="bg1"/>
                </a:solidFill>
                <a:latin typeface="+mj-lt"/>
              </a:defRPr>
            </a:lvl3pPr>
            <a:lvl4pPr>
              <a:defRPr sz="1100" b="1">
                <a:solidFill>
                  <a:schemeClr val="bg1"/>
                </a:solidFill>
                <a:latin typeface="+mj-lt"/>
              </a:defRPr>
            </a:lvl4pPr>
            <a:lvl5pPr>
              <a:defRPr sz="1050" b="1">
                <a:solidFill>
                  <a:schemeClr val="bg1"/>
                </a:solidFill>
                <a:latin typeface="+mj-lt"/>
              </a:defRPr>
            </a:lvl5pPr>
          </a:lstStyle>
          <a:p>
            <a:pPr marL="0" marR="0" lvl="0" indent="0" algn="l" defTabSz="914400" rtl="0" eaLnBrk="1" fontAlgn="auto" latinLnBrk="0" hangingPunct="1">
              <a:lnSpc>
                <a:spcPct val="90000"/>
              </a:lnSpc>
              <a:spcBef>
                <a:spcPts val="1000"/>
              </a:spcBef>
              <a:spcAft>
                <a:spcPts val="600"/>
              </a:spcAft>
              <a:buClr>
                <a:schemeClr val="accent1"/>
              </a:buClr>
              <a:buSzTx/>
              <a:buFont typeface="Arial" panose="020B0604020202020204" pitchFamily="34" charset="0"/>
              <a:buNone/>
              <a:tabLst/>
              <a:defRPr/>
            </a:pPr>
            <a:r>
              <a:rPr lang="en-US" dirty="0"/>
              <a:t>Click to insert text</a:t>
            </a:r>
            <a:endParaRPr lang="en-GB" dirty="0"/>
          </a:p>
        </p:txBody>
      </p:sp>
      <p:sp>
        <p:nvSpPr>
          <p:cNvPr id="26" name="Text Placeholder 22">
            <a:extLst>
              <a:ext uri="{FF2B5EF4-FFF2-40B4-BE49-F238E27FC236}">
                <a16:creationId xmlns:a16="http://schemas.microsoft.com/office/drawing/2014/main" id="{4EB3471C-868D-4FDB-B04F-E78B96FF7D72}"/>
              </a:ext>
            </a:extLst>
          </p:cNvPr>
          <p:cNvSpPr>
            <a:spLocks noGrp="1"/>
          </p:cNvSpPr>
          <p:nvPr>
            <p:ph type="body" sz="quarter" idx="40" hasCustomPrompt="1"/>
          </p:nvPr>
        </p:nvSpPr>
        <p:spPr>
          <a:xfrm>
            <a:off x="8428514" y="2033252"/>
            <a:ext cx="2256630" cy="489426"/>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accent1"/>
          </a:solidFill>
        </p:spPr>
        <p:txBody>
          <a:bodyPr wrap="square" anchor="ctr">
            <a:noAutofit/>
          </a:bodyPr>
          <a:lstStyle>
            <a:lvl1pPr marL="0" marR="0" indent="0" algn="l" defTabSz="914400" rtl="0" eaLnBrk="1" fontAlgn="auto" latinLnBrk="0" hangingPunct="1">
              <a:lnSpc>
                <a:spcPct val="90000"/>
              </a:lnSpc>
              <a:spcBef>
                <a:spcPts val="1000"/>
              </a:spcBef>
              <a:spcAft>
                <a:spcPts val="600"/>
              </a:spcAft>
              <a:buClr>
                <a:schemeClr val="accent1"/>
              </a:buClr>
              <a:buSzTx/>
              <a:buFont typeface="Arial" panose="020B0604020202020204" pitchFamily="34" charset="0"/>
              <a:buNone/>
              <a:tabLst/>
              <a:defRPr sz="1400" b="1">
                <a:solidFill>
                  <a:schemeClr val="bg1"/>
                </a:solidFill>
                <a:latin typeface="+mn-lt"/>
              </a:defRPr>
            </a:lvl1pPr>
            <a:lvl2pPr>
              <a:defRPr sz="1400" b="1">
                <a:solidFill>
                  <a:schemeClr val="bg1"/>
                </a:solidFill>
                <a:latin typeface="+mj-lt"/>
              </a:defRPr>
            </a:lvl2pPr>
            <a:lvl3pPr>
              <a:defRPr sz="1200" b="1">
                <a:solidFill>
                  <a:schemeClr val="bg1"/>
                </a:solidFill>
                <a:latin typeface="+mj-lt"/>
              </a:defRPr>
            </a:lvl3pPr>
            <a:lvl4pPr>
              <a:defRPr sz="1100" b="1">
                <a:solidFill>
                  <a:schemeClr val="bg1"/>
                </a:solidFill>
                <a:latin typeface="+mj-lt"/>
              </a:defRPr>
            </a:lvl4pPr>
            <a:lvl5pPr>
              <a:defRPr sz="1050" b="1">
                <a:solidFill>
                  <a:schemeClr val="bg1"/>
                </a:solidFill>
                <a:latin typeface="+mj-lt"/>
              </a:defRPr>
            </a:lvl5pPr>
          </a:lstStyle>
          <a:p>
            <a:pPr marL="0" marR="0" lvl="0" indent="0" algn="l" defTabSz="914400" rtl="0" eaLnBrk="1" fontAlgn="auto" latinLnBrk="0" hangingPunct="1">
              <a:lnSpc>
                <a:spcPct val="90000"/>
              </a:lnSpc>
              <a:spcBef>
                <a:spcPts val="1000"/>
              </a:spcBef>
              <a:spcAft>
                <a:spcPts val="600"/>
              </a:spcAft>
              <a:buClr>
                <a:schemeClr val="accent1"/>
              </a:buClr>
              <a:buSzTx/>
              <a:buFont typeface="Arial" panose="020B0604020202020204" pitchFamily="34" charset="0"/>
              <a:buNone/>
              <a:tabLst/>
              <a:defRPr/>
            </a:pPr>
            <a:r>
              <a:rPr lang="en-US" dirty="0"/>
              <a:t>Click to insert text</a:t>
            </a:r>
            <a:endParaRPr lang="en-GB" dirty="0"/>
          </a:p>
        </p:txBody>
      </p:sp>
      <p:sp>
        <p:nvSpPr>
          <p:cNvPr id="28" name="Text Placeholder 19">
            <a:extLst>
              <a:ext uri="{FF2B5EF4-FFF2-40B4-BE49-F238E27FC236}">
                <a16:creationId xmlns:a16="http://schemas.microsoft.com/office/drawing/2014/main" id="{5B9CC459-BE4D-4985-B4E8-DC0D41758C97}"/>
              </a:ext>
            </a:extLst>
          </p:cNvPr>
          <p:cNvSpPr>
            <a:spLocks noGrp="1"/>
          </p:cNvSpPr>
          <p:nvPr>
            <p:ph type="body" sz="quarter" idx="41" hasCustomPrompt="1"/>
          </p:nvPr>
        </p:nvSpPr>
        <p:spPr>
          <a:xfrm>
            <a:off x="1143794" y="3866351"/>
            <a:ext cx="2256630" cy="489426"/>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accent1"/>
          </a:solidFill>
        </p:spPr>
        <p:txBody>
          <a:bodyPr wrap="square" anchor="ctr">
            <a:noAutofit/>
          </a:bodyPr>
          <a:lstStyle>
            <a:lvl1pPr>
              <a:defRPr sz="1400" b="1">
                <a:solidFill>
                  <a:schemeClr val="bg1"/>
                </a:solidFill>
                <a:latin typeface="+mn-lt"/>
              </a:defRPr>
            </a:lvl1pPr>
            <a:lvl2pPr>
              <a:defRPr sz="1400" b="1">
                <a:solidFill>
                  <a:schemeClr val="bg1"/>
                </a:solidFill>
                <a:latin typeface="+mj-lt"/>
              </a:defRPr>
            </a:lvl2pPr>
            <a:lvl3pPr>
              <a:defRPr sz="1200" b="1">
                <a:solidFill>
                  <a:schemeClr val="bg1"/>
                </a:solidFill>
                <a:latin typeface="+mj-lt"/>
              </a:defRPr>
            </a:lvl3pPr>
            <a:lvl4pPr>
              <a:defRPr sz="1100" b="1">
                <a:solidFill>
                  <a:schemeClr val="bg1"/>
                </a:solidFill>
                <a:latin typeface="+mj-lt"/>
              </a:defRPr>
            </a:lvl4pPr>
            <a:lvl5pPr>
              <a:defRPr sz="1050" b="1">
                <a:solidFill>
                  <a:schemeClr val="bg1"/>
                </a:solidFill>
                <a:latin typeface="+mj-lt"/>
              </a:defRPr>
            </a:lvl5pPr>
          </a:lstStyle>
          <a:p>
            <a:pPr lvl="0"/>
            <a:r>
              <a:rPr lang="en-US" dirty="0"/>
              <a:t>Click to insert text</a:t>
            </a:r>
            <a:endParaRPr lang="en-GB" dirty="0"/>
          </a:p>
        </p:txBody>
      </p:sp>
      <p:sp>
        <p:nvSpPr>
          <p:cNvPr id="30" name="Text Placeholder 20">
            <a:extLst>
              <a:ext uri="{FF2B5EF4-FFF2-40B4-BE49-F238E27FC236}">
                <a16:creationId xmlns:a16="http://schemas.microsoft.com/office/drawing/2014/main" id="{8C19C6CA-B624-418B-8F0B-40979C94E106}"/>
              </a:ext>
            </a:extLst>
          </p:cNvPr>
          <p:cNvSpPr>
            <a:spLocks noGrp="1"/>
          </p:cNvSpPr>
          <p:nvPr>
            <p:ph type="body" sz="quarter" idx="42" hasCustomPrompt="1"/>
          </p:nvPr>
        </p:nvSpPr>
        <p:spPr>
          <a:xfrm>
            <a:off x="4786154" y="3866351"/>
            <a:ext cx="2256630" cy="489426"/>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accent1"/>
          </a:solidFill>
        </p:spPr>
        <p:txBody>
          <a:bodyPr wrap="square" anchor="ctr">
            <a:noAutofit/>
          </a:bodyPr>
          <a:lstStyle>
            <a:lvl1pPr marL="0" marR="0" indent="0" algn="l" defTabSz="914400" rtl="0" eaLnBrk="1" fontAlgn="auto" latinLnBrk="0" hangingPunct="1">
              <a:lnSpc>
                <a:spcPct val="90000"/>
              </a:lnSpc>
              <a:spcBef>
                <a:spcPts val="1000"/>
              </a:spcBef>
              <a:spcAft>
                <a:spcPts val="600"/>
              </a:spcAft>
              <a:buClr>
                <a:schemeClr val="accent1"/>
              </a:buClr>
              <a:buSzTx/>
              <a:buFont typeface="Arial" panose="020B0604020202020204" pitchFamily="34" charset="0"/>
              <a:buNone/>
              <a:tabLst/>
              <a:defRPr sz="1400" b="1">
                <a:solidFill>
                  <a:schemeClr val="bg1"/>
                </a:solidFill>
                <a:latin typeface="+mn-lt"/>
              </a:defRPr>
            </a:lvl1pPr>
            <a:lvl2pPr>
              <a:defRPr sz="1400" b="1">
                <a:solidFill>
                  <a:schemeClr val="bg1"/>
                </a:solidFill>
                <a:latin typeface="+mj-lt"/>
              </a:defRPr>
            </a:lvl2pPr>
            <a:lvl3pPr>
              <a:defRPr sz="1200" b="1">
                <a:solidFill>
                  <a:schemeClr val="bg1"/>
                </a:solidFill>
                <a:latin typeface="+mj-lt"/>
              </a:defRPr>
            </a:lvl3pPr>
            <a:lvl4pPr>
              <a:defRPr sz="1100" b="1">
                <a:solidFill>
                  <a:schemeClr val="bg1"/>
                </a:solidFill>
                <a:latin typeface="+mj-lt"/>
              </a:defRPr>
            </a:lvl4pPr>
            <a:lvl5pPr>
              <a:defRPr sz="1050" b="1">
                <a:solidFill>
                  <a:schemeClr val="bg1"/>
                </a:solidFill>
                <a:latin typeface="+mj-lt"/>
              </a:defRPr>
            </a:lvl5pPr>
          </a:lstStyle>
          <a:p>
            <a:pPr marL="0" marR="0" lvl="0" indent="0" algn="l" defTabSz="914400" rtl="0" eaLnBrk="1" fontAlgn="auto" latinLnBrk="0" hangingPunct="1">
              <a:lnSpc>
                <a:spcPct val="90000"/>
              </a:lnSpc>
              <a:spcBef>
                <a:spcPts val="1000"/>
              </a:spcBef>
              <a:spcAft>
                <a:spcPts val="600"/>
              </a:spcAft>
              <a:buClr>
                <a:schemeClr val="accent1"/>
              </a:buClr>
              <a:buSzTx/>
              <a:buFont typeface="Arial" panose="020B0604020202020204" pitchFamily="34" charset="0"/>
              <a:buNone/>
              <a:tabLst/>
              <a:defRPr/>
            </a:pPr>
            <a:r>
              <a:rPr lang="en-US" dirty="0"/>
              <a:t>Click to insert text</a:t>
            </a:r>
            <a:endParaRPr lang="en-GB" dirty="0"/>
          </a:p>
        </p:txBody>
      </p:sp>
      <p:sp>
        <p:nvSpPr>
          <p:cNvPr id="32" name="Text Placeholder 22">
            <a:extLst>
              <a:ext uri="{FF2B5EF4-FFF2-40B4-BE49-F238E27FC236}">
                <a16:creationId xmlns:a16="http://schemas.microsoft.com/office/drawing/2014/main" id="{5A4570EB-017F-4650-950B-22D566AEAB33}"/>
              </a:ext>
            </a:extLst>
          </p:cNvPr>
          <p:cNvSpPr>
            <a:spLocks noGrp="1"/>
          </p:cNvSpPr>
          <p:nvPr>
            <p:ph type="body" sz="quarter" idx="43" hasCustomPrompt="1"/>
          </p:nvPr>
        </p:nvSpPr>
        <p:spPr>
          <a:xfrm>
            <a:off x="8428514" y="3866351"/>
            <a:ext cx="2256630" cy="489426"/>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accent1"/>
          </a:solidFill>
        </p:spPr>
        <p:txBody>
          <a:bodyPr wrap="square" anchor="ctr">
            <a:noAutofit/>
          </a:bodyPr>
          <a:lstStyle>
            <a:lvl1pPr marL="0" marR="0" indent="0" algn="l" defTabSz="914400" rtl="0" eaLnBrk="1" fontAlgn="auto" latinLnBrk="0" hangingPunct="1">
              <a:lnSpc>
                <a:spcPct val="90000"/>
              </a:lnSpc>
              <a:spcBef>
                <a:spcPts val="1000"/>
              </a:spcBef>
              <a:spcAft>
                <a:spcPts val="600"/>
              </a:spcAft>
              <a:buClr>
                <a:schemeClr val="accent1"/>
              </a:buClr>
              <a:buSzTx/>
              <a:buFont typeface="Arial" panose="020B0604020202020204" pitchFamily="34" charset="0"/>
              <a:buNone/>
              <a:tabLst/>
              <a:defRPr sz="1400" b="1">
                <a:solidFill>
                  <a:schemeClr val="bg1"/>
                </a:solidFill>
                <a:latin typeface="+mn-lt"/>
              </a:defRPr>
            </a:lvl1pPr>
            <a:lvl2pPr>
              <a:defRPr sz="1400" b="1">
                <a:solidFill>
                  <a:schemeClr val="bg1"/>
                </a:solidFill>
                <a:latin typeface="+mj-lt"/>
              </a:defRPr>
            </a:lvl2pPr>
            <a:lvl3pPr>
              <a:defRPr sz="1200" b="1">
                <a:solidFill>
                  <a:schemeClr val="bg1"/>
                </a:solidFill>
                <a:latin typeface="+mj-lt"/>
              </a:defRPr>
            </a:lvl3pPr>
            <a:lvl4pPr>
              <a:defRPr sz="1100" b="1">
                <a:solidFill>
                  <a:schemeClr val="bg1"/>
                </a:solidFill>
                <a:latin typeface="+mj-lt"/>
              </a:defRPr>
            </a:lvl4pPr>
            <a:lvl5pPr>
              <a:defRPr sz="1050" b="1">
                <a:solidFill>
                  <a:schemeClr val="bg1"/>
                </a:solidFill>
                <a:latin typeface="+mj-lt"/>
              </a:defRPr>
            </a:lvl5pPr>
          </a:lstStyle>
          <a:p>
            <a:pPr marL="0" marR="0" lvl="0" indent="0" algn="l" defTabSz="914400" rtl="0" eaLnBrk="1" fontAlgn="auto" latinLnBrk="0" hangingPunct="1">
              <a:lnSpc>
                <a:spcPct val="90000"/>
              </a:lnSpc>
              <a:spcBef>
                <a:spcPts val="1000"/>
              </a:spcBef>
              <a:spcAft>
                <a:spcPts val="600"/>
              </a:spcAft>
              <a:buClr>
                <a:schemeClr val="accent1"/>
              </a:buClr>
              <a:buSzTx/>
              <a:buFont typeface="Arial" panose="020B0604020202020204" pitchFamily="34" charset="0"/>
              <a:buNone/>
              <a:tabLst/>
              <a:defRPr/>
            </a:pPr>
            <a:r>
              <a:rPr lang="en-US" dirty="0"/>
              <a:t>Click to insert text</a:t>
            </a:r>
            <a:endParaRPr lang="en-GB" dirty="0"/>
          </a:p>
        </p:txBody>
      </p:sp>
      <p:sp>
        <p:nvSpPr>
          <p:cNvPr id="33" name="Text Placeholder 8">
            <a:extLst>
              <a:ext uri="{FF2B5EF4-FFF2-40B4-BE49-F238E27FC236}">
                <a16:creationId xmlns:a16="http://schemas.microsoft.com/office/drawing/2014/main" id="{F4D207D6-E5CA-45C3-9DBE-BA8AC72336CD}"/>
              </a:ext>
            </a:extLst>
          </p:cNvPr>
          <p:cNvSpPr>
            <a:spLocks noGrp="1"/>
          </p:cNvSpPr>
          <p:nvPr>
            <p:ph type="body" sz="quarter" idx="14" hasCustomPrompt="1"/>
          </p:nvPr>
        </p:nvSpPr>
        <p:spPr>
          <a:xfrm>
            <a:off x="192087" y="621899"/>
            <a:ext cx="5018088" cy="785816"/>
          </a:xfrm>
        </p:spPr>
        <p:txBody>
          <a:bodyPr/>
          <a:lstStyle>
            <a:lvl1pPr>
              <a:defRPr sz="1800" b="1">
                <a:solidFill>
                  <a:schemeClr val="tx2"/>
                </a:solidFill>
                <a:latin typeface="+mn-lt"/>
              </a:defRPr>
            </a:lvl1pPr>
            <a:lvl2pPr>
              <a:defRPr sz="1800" b="0">
                <a:solidFill>
                  <a:schemeClr val="tx2"/>
                </a:solidFill>
                <a:latin typeface="+mn-lt"/>
              </a:defRPr>
            </a:lvl2pPr>
            <a:lvl3pPr>
              <a:defRPr sz="1600" b="0">
                <a:solidFill>
                  <a:schemeClr val="tx2"/>
                </a:solidFill>
                <a:latin typeface="+mn-lt"/>
              </a:defRPr>
            </a:lvl3pPr>
            <a:lvl4pPr>
              <a:defRPr sz="14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253915030"/>
      </p:ext>
    </p:extLst>
  </p:cSld>
  <p:clrMapOvr>
    <a:overrideClrMapping bg1="lt1" tx1="dk1" bg2="lt2" tx2="dk2" accent1="accent1" accent2="accent2" accent3="accent3" accent4="accent4" accent5="accent5" accent6="accent6" hlink="hlink" folHlink="folHlink"/>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en Point White 2">
    <p:bg>
      <p:bgRef idx="1001">
        <a:schemeClr val="bg1"/>
      </p:bgRef>
    </p:bg>
    <p:spTree>
      <p:nvGrpSpPr>
        <p:cNvPr id="1" name=""/>
        <p:cNvGrpSpPr/>
        <p:nvPr/>
      </p:nvGrpSpPr>
      <p:grpSpPr>
        <a:xfrm>
          <a:off x="0" y="0"/>
          <a:ext cx="0" cy="0"/>
          <a:chOff x="0" y="0"/>
          <a:chExt cx="0" cy="0"/>
        </a:xfrm>
      </p:grpSpPr>
      <p:sp>
        <p:nvSpPr>
          <p:cNvPr id="61" name="Freeform: Shape 60">
            <a:extLst>
              <a:ext uri="{FF2B5EF4-FFF2-40B4-BE49-F238E27FC236}">
                <a16:creationId xmlns:a16="http://schemas.microsoft.com/office/drawing/2014/main" id="{6FCB6C50-06A3-44CE-A462-9E6BFBD73B4E}"/>
              </a:ext>
            </a:extLst>
          </p:cNvPr>
          <p:cNvSpPr/>
          <p:nvPr/>
        </p:nvSpPr>
        <p:spPr>
          <a:xfrm>
            <a:off x="1" y="2926416"/>
            <a:ext cx="5184420" cy="3931583"/>
          </a:xfrm>
          <a:custGeom>
            <a:avLst/>
            <a:gdLst>
              <a:gd name="connsiteX0" fmla="*/ 2817732 w 5184420"/>
              <a:gd name="connsiteY0" fmla="*/ 7 h 3931583"/>
              <a:gd name="connsiteX1" fmla="*/ 5184420 w 5184420"/>
              <a:gd name="connsiteY1" fmla="*/ 573855 h 3931583"/>
              <a:gd name="connsiteX2" fmla="*/ 4098666 w 5184420"/>
              <a:gd name="connsiteY2" fmla="*/ 2892621 h 3931583"/>
              <a:gd name="connsiteX3" fmla="*/ 2813057 w 5184420"/>
              <a:gd name="connsiteY3" fmla="*/ 2554857 h 3931583"/>
              <a:gd name="connsiteX4" fmla="*/ 2711377 w 5184420"/>
              <a:gd name="connsiteY4" fmla="*/ 2560701 h 3931583"/>
              <a:gd name="connsiteX5" fmla="*/ 1077243 w 5184420"/>
              <a:gd name="connsiteY5" fmla="*/ 3236000 h 3931583"/>
              <a:gd name="connsiteX6" fmla="*/ 587157 w 5184420"/>
              <a:gd name="connsiteY6" fmla="*/ 3841410 h 3931583"/>
              <a:gd name="connsiteX7" fmla="*/ 540246 w 5184420"/>
              <a:gd name="connsiteY7" fmla="*/ 3931583 h 3931583"/>
              <a:gd name="connsiteX8" fmla="*/ 0 w 5184420"/>
              <a:gd name="connsiteY8" fmla="*/ 3931583 h 3931583"/>
              <a:gd name="connsiteX9" fmla="*/ 0 w 5184420"/>
              <a:gd name="connsiteY9" fmla="*/ 843188 h 3931583"/>
              <a:gd name="connsiteX10" fmla="*/ 175496 w 5184420"/>
              <a:gd name="connsiteY10" fmla="*/ 732727 h 3931583"/>
              <a:gd name="connsiteX11" fmla="*/ 2583985 w 5184420"/>
              <a:gd name="connsiteY11" fmla="*/ 5851 h 3931583"/>
              <a:gd name="connsiteX12" fmla="*/ 2817732 w 5184420"/>
              <a:gd name="connsiteY12" fmla="*/ 7 h 3931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3">
                <a:moveTo>
                  <a:pt x="2817732" y="7"/>
                </a:moveTo>
                <a:cubicBezTo>
                  <a:pt x="3641238" y="-1325"/>
                  <a:pt x="4452977" y="195497"/>
                  <a:pt x="5184420" y="573855"/>
                </a:cubicBezTo>
                <a:lnTo>
                  <a:pt x="4098666" y="2892621"/>
                </a:lnTo>
                <a:cubicBezTo>
                  <a:pt x="3707142" y="2669295"/>
                  <a:pt x="3263790" y="2552815"/>
                  <a:pt x="2813057" y="2554857"/>
                </a:cubicBezTo>
                <a:cubicBezTo>
                  <a:pt x="2779164" y="2554857"/>
                  <a:pt x="2745271" y="2560701"/>
                  <a:pt x="2711377" y="2560701"/>
                </a:cubicBezTo>
                <a:cubicBezTo>
                  <a:pt x="2104313" y="2587133"/>
                  <a:pt x="1525870" y="2826173"/>
                  <a:pt x="1077243" y="3236000"/>
                </a:cubicBezTo>
                <a:cubicBezTo>
                  <a:pt x="879232" y="3416887"/>
                  <a:pt x="715745" y="3621449"/>
                  <a:pt x="587157" y="3841410"/>
                </a:cubicBezTo>
                <a:lnTo>
                  <a:pt x="540246" y="3931583"/>
                </a:lnTo>
                <a:lnTo>
                  <a:pt x="0" y="3931583"/>
                </a:lnTo>
                <a:lnTo>
                  <a:pt x="0" y="843188"/>
                </a:lnTo>
                <a:lnTo>
                  <a:pt x="175496" y="732727"/>
                </a:lnTo>
                <a:cubicBezTo>
                  <a:pt x="901678" y="296363"/>
                  <a:pt x="1728821" y="44469"/>
                  <a:pt x="2583985" y="5851"/>
                </a:cubicBezTo>
                <a:cubicBezTo>
                  <a:pt x="2664628" y="7"/>
                  <a:pt x="2741765" y="7"/>
                  <a:pt x="2817732" y="7"/>
                </a:cubicBezTo>
                <a:close/>
              </a:path>
            </a:pathLst>
          </a:custGeom>
          <a:solidFill>
            <a:schemeClr val="tx1">
              <a:alpha val="7000"/>
            </a:schemeClr>
          </a:solidFill>
          <a:ln w="104905" cap="flat">
            <a:noFill/>
            <a:prstDash val="solid"/>
            <a:miter/>
          </a:ln>
        </p:spPr>
        <p:txBody>
          <a:bodyPr wrap="square" rtlCol="0" anchor="ctr">
            <a:noAutofit/>
          </a:bodyPr>
          <a:lstStyle/>
          <a:p>
            <a:endParaRPr lang="en-GB"/>
          </a:p>
        </p:txBody>
      </p:sp>
      <p:sp>
        <p:nvSpPr>
          <p:cNvPr id="40" name="Freeform: Shape 39">
            <a:extLst>
              <a:ext uri="{FF2B5EF4-FFF2-40B4-BE49-F238E27FC236}">
                <a16:creationId xmlns:a16="http://schemas.microsoft.com/office/drawing/2014/main" id="{59A04942-3591-46AF-993C-B874C54D9CA1}"/>
              </a:ext>
            </a:extLst>
          </p:cNvPr>
          <p:cNvSpPr/>
          <p:nvPr/>
        </p:nvSpPr>
        <p:spPr>
          <a:xfrm>
            <a:off x="11382375" y="5150644"/>
            <a:ext cx="809626" cy="1707357"/>
          </a:xfrm>
          <a:custGeom>
            <a:avLst/>
            <a:gdLst>
              <a:gd name="connsiteX0" fmla="*/ 991753 w 991753"/>
              <a:gd name="connsiteY0" fmla="*/ 0 h 1575433"/>
              <a:gd name="connsiteX1" fmla="*/ 991753 w 991753"/>
              <a:gd name="connsiteY1" fmla="*/ 1575433 h 1575433"/>
              <a:gd name="connsiteX2" fmla="*/ 0 w 991753"/>
              <a:gd name="connsiteY2" fmla="*/ 1575433 h 1575433"/>
              <a:gd name="connsiteX3" fmla="*/ 24951 w 991753"/>
              <a:gd name="connsiteY3" fmla="*/ 1508300 h 1575433"/>
              <a:gd name="connsiteX4" fmla="*/ 816935 w 991753"/>
              <a:gd name="connsiteY4" fmla="*/ 198421 h 157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753" h="1575433">
                <a:moveTo>
                  <a:pt x="991753" y="0"/>
                </a:moveTo>
                <a:lnTo>
                  <a:pt x="991753" y="1575433"/>
                </a:lnTo>
                <a:lnTo>
                  <a:pt x="0" y="1575433"/>
                </a:lnTo>
                <a:lnTo>
                  <a:pt x="24951" y="1508300"/>
                </a:lnTo>
                <a:cubicBezTo>
                  <a:pt x="206699" y="1050609"/>
                  <a:pt x="474145" y="611976"/>
                  <a:pt x="816935" y="19842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p:txBody>
          <a:bodyPr/>
          <a:lstStyle>
            <a:lvl1pPr>
              <a:defRPr>
                <a:solidFill>
                  <a:schemeClr val="tx2"/>
                </a:solidFill>
              </a:defRPr>
            </a:lvl1pPr>
          </a:lstStyle>
          <a:p>
            <a:endParaRPr lang="en-GB"/>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lvl1pPr>
              <a:defRPr>
                <a:solidFill>
                  <a:schemeClr val="bg1"/>
                </a:solidFill>
              </a:defRPr>
            </a:lvl1pPr>
          </a:lstStyle>
          <a:p>
            <a:fld id="{21F79131-C817-4EAF-B3BC-6511779B5E04}" type="slidenum">
              <a:rPr lang="en-GB" smtClean="0"/>
              <a:pPr/>
              <a:t>‹#›</a:t>
            </a:fld>
            <a:endParaRPr lang="en-GB" dirty="0"/>
          </a:p>
        </p:txBody>
      </p:sp>
      <p:sp>
        <p:nvSpPr>
          <p:cNvPr id="18" name="Text Placeholder 2">
            <a:extLst>
              <a:ext uri="{FF2B5EF4-FFF2-40B4-BE49-F238E27FC236}">
                <a16:creationId xmlns:a16="http://schemas.microsoft.com/office/drawing/2014/main" id="{B411C62B-EF21-4F1D-B1BD-309A69AC6CAB}"/>
              </a:ext>
            </a:extLst>
          </p:cNvPr>
          <p:cNvSpPr>
            <a:spLocks noGrp="1"/>
          </p:cNvSpPr>
          <p:nvPr>
            <p:ph type="body" sz="quarter" idx="13" hasCustomPrompt="1"/>
          </p:nvPr>
        </p:nvSpPr>
        <p:spPr>
          <a:xfrm>
            <a:off x="591345" y="2229073"/>
            <a:ext cx="1875630" cy="1257300"/>
          </a:xfrm>
        </p:spPr>
        <p:txBody>
          <a:bodyPr anchor="t"/>
          <a:lstStyle>
            <a:lvl1pPr>
              <a:defRPr sz="1050">
                <a:solidFill>
                  <a:schemeClr val="tx2"/>
                </a:solidFill>
                <a:latin typeface="+mn-lt"/>
              </a:defRPr>
            </a:lvl1pPr>
            <a:lvl2pPr>
              <a:buClr>
                <a:schemeClr val="accent1"/>
              </a:buClr>
              <a:defRPr sz="1050">
                <a:solidFill>
                  <a:schemeClr val="tx2"/>
                </a:solidFill>
                <a:latin typeface="+mn-lt"/>
              </a:defRPr>
            </a:lvl2pPr>
            <a:lvl3pPr>
              <a:buClr>
                <a:schemeClr val="accent1"/>
              </a:buClr>
              <a:defRPr sz="1000">
                <a:solidFill>
                  <a:schemeClr val="tx2"/>
                </a:solidFill>
                <a:latin typeface="+mn-lt"/>
              </a:defRPr>
            </a:lvl3pPr>
            <a:lvl4pPr>
              <a:buClr>
                <a:schemeClr val="accent1"/>
              </a:buClr>
              <a:defRPr sz="900">
                <a:solidFill>
                  <a:schemeClr val="tx2"/>
                </a:solidFill>
                <a:latin typeface="+mn-lt"/>
              </a:defRPr>
            </a:lvl4pPr>
            <a:lvl5pPr>
              <a:buClr>
                <a:schemeClr val="accent1"/>
              </a:buClr>
              <a:defRPr sz="80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
            <a:extLst>
              <a:ext uri="{FF2B5EF4-FFF2-40B4-BE49-F238E27FC236}">
                <a16:creationId xmlns:a16="http://schemas.microsoft.com/office/drawing/2014/main" id="{1B916557-AE99-4129-8F4A-343D17AB6600}"/>
              </a:ext>
            </a:extLst>
          </p:cNvPr>
          <p:cNvSpPr>
            <a:spLocks noGrp="1"/>
          </p:cNvSpPr>
          <p:nvPr>
            <p:ph type="body" sz="quarter" idx="16" hasCustomPrompt="1"/>
          </p:nvPr>
        </p:nvSpPr>
        <p:spPr>
          <a:xfrm>
            <a:off x="2925414" y="2229073"/>
            <a:ext cx="1875630" cy="1257300"/>
          </a:xfrm>
        </p:spPr>
        <p:txBody>
          <a:bodyPr anchor="t"/>
          <a:lstStyle>
            <a:lvl1pPr>
              <a:defRPr sz="1050">
                <a:solidFill>
                  <a:schemeClr val="tx2"/>
                </a:solidFill>
                <a:latin typeface="+mn-lt"/>
              </a:defRPr>
            </a:lvl1pPr>
            <a:lvl2pPr>
              <a:buClr>
                <a:schemeClr val="accent1"/>
              </a:buClr>
              <a:defRPr sz="1050">
                <a:solidFill>
                  <a:schemeClr val="tx2"/>
                </a:solidFill>
                <a:latin typeface="+mn-lt"/>
              </a:defRPr>
            </a:lvl2pPr>
            <a:lvl3pPr>
              <a:buClr>
                <a:schemeClr val="accent1"/>
              </a:buClr>
              <a:defRPr sz="1000">
                <a:solidFill>
                  <a:schemeClr val="tx2"/>
                </a:solidFill>
                <a:latin typeface="+mn-lt"/>
              </a:defRPr>
            </a:lvl3pPr>
            <a:lvl4pPr>
              <a:buClr>
                <a:schemeClr val="accent1"/>
              </a:buClr>
              <a:defRPr sz="900">
                <a:solidFill>
                  <a:schemeClr val="tx2"/>
                </a:solidFill>
                <a:latin typeface="+mn-lt"/>
              </a:defRPr>
            </a:lvl4pPr>
            <a:lvl5pPr>
              <a:buClr>
                <a:schemeClr val="accent1"/>
              </a:buClr>
              <a:defRPr sz="80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4" name="Text Placeholder 2">
            <a:extLst>
              <a:ext uri="{FF2B5EF4-FFF2-40B4-BE49-F238E27FC236}">
                <a16:creationId xmlns:a16="http://schemas.microsoft.com/office/drawing/2014/main" id="{D9521230-040E-469B-925E-276B6B671186}"/>
              </a:ext>
            </a:extLst>
          </p:cNvPr>
          <p:cNvSpPr>
            <a:spLocks noGrp="1"/>
          </p:cNvSpPr>
          <p:nvPr>
            <p:ph type="body" sz="quarter" idx="18" hasCustomPrompt="1"/>
          </p:nvPr>
        </p:nvSpPr>
        <p:spPr>
          <a:xfrm>
            <a:off x="5259483" y="2229073"/>
            <a:ext cx="1875630" cy="1257300"/>
          </a:xfrm>
        </p:spPr>
        <p:txBody>
          <a:bodyPr anchor="t"/>
          <a:lstStyle>
            <a:lvl1pPr>
              <a:defRPr sz="1050">
                <a:solidFill>
                  <a:schemeClr val="tx2"/>
                </a:solidFill>
                <a:latin typeface="+mn-lt"/>
              </a:defRPr>
            </a:lvl1pPr>
            <a:lvl2pPr>
              <a:buClr>
                <a:schemeClr val="accent1"/>
              </a:buClr>
              <a:defRPr sz="1050">
                <a:solidFill>
                  <a:schemeClr val="tx2"/>
                </a:solidFill>
                <a:latin typeface="+mn-lt"/>
              </a:defRPr>
            </a:lvl2pPr>
            <a:lvl3pPr>
              <a:buClr>
                <a:schemeClr val="accent1"/>
              </a:buClr>
              <a:defRPr sz="1000">
                <a:solidFill>
                  <a:schemeClr val="tx2"/>
                </a:solidFill>
                <a:latin typeface="+mn-lt"/>
              </a:defRPr>
            </a:lvl3pPr>
            <a:lvl4pPr>
              <a:buClr>
                <a:schemeClr val="accent1"/>
              </a:buClr>
              <a:defRPr sz="900">
                <a:solidFill>
                  <a:schemeClr val="tx2"/>
                </a:solidFill>
                <a:latin typeface="+mn-lt"/>
              </a:defRPr>
            </a:lvl4pPr>
            <a:lvl5pPr>
              <a:buClr>
                <a:schemeClr val="accent1"/>
              </a:buClr>
              <a:defRPr sz="80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
            <a:extLst>
              <a:ext uri="{FF2B5EF4-FFF2-40B4-BE49-F238E27FC236}">
                <a16:creationId xmlns:a16="http://schemas.microsoft.com/office/drawing/2014/main" id="{550468C7-802B-4EC7-8A1D-977CB5EADA9A}"/>
              </a:ext>
            </a:extLst>
          </p:cNvPr>
          <p:cNvSpPr>
            <a:spLocks noGrp="1"/>
          </p:cNvSpPr>
          <p:nvPr>
            <p:ph type="body" sz="quarter" idx="20" hasCustomPrompt="1"/>
          </p:nvPr>
        </p:nvSpPr>
        <p:spPr>
          <a:xfrm>
            <a:off x="7593552" y="2229073"/>
            <a:ext cx="1875630" cy="1257300"/>
          </a:xfrm>
        </p:spPr>
        <p:txBody>
          <a:bodyPr anchor="t"/>
          <a:lstStyle>
            <a:lvl1pPr>
              <a:defRPr sz="1050">
                <a:solidFill>
                  <a:schemeClr val="tx2"/>
                </a:solidFill>
                <a:latin typeface="+mn-lt"/>
              </a:defRPr>
            </a:lvl1pPr>
            <a:lvl2pPr>
              <a:buClr>
                <a:schemeClr val="accent1"/>
              </a:buClr>
              <a:defRPr sz="1050">
                <a:solidFill>
                  <a:schemeClr val="tx2"/>
                </a:solidFill>
                <a:latin typeface="+mn-lt"/>
              </a:defRPr>
            </a:lvl2pPr>
            <a:lvl3pPr>
              <a:buClr>
                <a:schemeClr val="accent1"/>
              </a:buClr>
              <a:defRPr sz="1000">
                <a:solidFill>
                  <a:schemeClr val="tx2"/>
                </a:solidFill>
                <a:latin typeface="+mn-lt"/>
              </a:defRPr>
            </a:lvl3pPr>
            <a:lvl4pPr>
              <a:buClr>
                <a:schemeClr val="accent1"/>
              </a:buClr>
              <a:defRPr sz="900">
                <a:solidFill>
                  <a:schemeClr val="tx2"/>
                </a:solidFill>
                <a:latin typeface="+mn-lt"/>
              </a:defRPr>
            </a:lvl4pPr>
            <a:lvl5pPr>
              <a:buClr>
                <a:schemeClr val="accent1"/>
              </a:buClr>
              <a:defRPr sz="80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8" name="Text Placeholder 2">
            <a:extLst>
              <a:ext uri="{FF2B5EF4-FFF2-40B4-BE49-F238E27FC236}">
                <a16:creationId xmlns:a16="http://schemas.microsoft.com/office/drawing/2014/main" id="{6031A51F-9CF6-45B5-8DC0-912D85568622}"/>
              </a:ext>
            </a:extLst>
          </p:cNvPr>
          <p:cNvSpPr>
            <a:spLocks noGrp="1"/>
          </p:cNvSpPr>
          <p:nvPr>
            <p:ph type="body" sz="quarter" idx="22" hasCustomPrompt="1"/>
          </p:nvPr>
        </p:nvSpPr>
        <p:spPr>
          <a:xfrm>
            <a:off x="9927621" y="2229073"/>
            <a:ext cx="1875630" cy="1257300"/>
          </a:xfrm>
        </p:spPr>
        <p:txBody>
          <a:bodyPr anchor="t"/>
          <a:lstStyle>
            <a:lvl1pPr>
              <a:defRPr sz="1050">
                <a:solidFill>
                  <a:schemeClr val="tx2"/>
                </a:solidFill>
                <a:latin typeface="+mn-lt"/>
              </a:defRPr>
            </a:lvl1pPr>
            <a:lvl2pPr>
              <a:buClr>
                <a:schemeClr val="accent1"/>
              </a:buClr>
              <a:defRPr sz="1050">
                <a:solidFill>
                  <a:schemeClr val="tx2"/>
                </a:solidFill>
                <a:latin typeface="+mn-lt"/>
              </a:defRPr>
            </a:lvl2pPr>
            <a:lvl3pPr>
              <a:buClr>
                <a:schemeClr val="accent1"/>
              </a:buClr>
              <a:defRPr sz="1000">
                <a:solidFill>
                  <a:schemeClr val="tx2"/>
                </a:solidFill>
                <a:latin typeface="+mn-lt"/>
              </a:defRPr>
            </a:lvl3pPr>
            <a:lvl4pPr>
              <a:buClr>
                <a:schemeClr val="accent1"/>
              </a:buClr>
              <a:defRPr sz="900">
                <a:solidFill>
                  <a:schemeClr val="tx2"/>
                </a:solidFill>
                <a:latin typeface="+mn-lt"/>
              </a:defRPr>
            </a:lvl4pPr>
            <a:lvl5pPr>
              <a:buClr>
                <a:schemeClr val="accent1"/>
              </a:buClr>
              <a:defRPr sz="80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30" name="Graphic 29">
            <a:extLst>
              <a:ext uri="{FF2B5EF4-FFF2-40B4-BE49-F238E27FC236}">
                <a16:creationId xmlns:a16="http://schemas.microsoft.com/office/drawing/2014/main" id="{E3EED869-98E0-44DB-84E9-29300D2EB74C}"/>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44" name="Title 1">
            <a:extLst>
              <a:ext uri="{FF2B5EF4-FFF2-40B4-BE49-F238E27FC236}">
                <a16:creationId xmlns:a16="http://schemas.microsoft.com/office/drawing/2014/main" id="{83E59BAC-80E5-4ED7-8B7E-AC9BE0A8D5F7}"/>
              </a:ext>
            </a:extLst>
          </p:cNvPr>
          <p:cNvSpPr>
            <a:spLocks noGrp="1"/>
          </p:cNvSpPr>
          <p:nvPr>
            <p:ph type="title" hasCustomPrompt="1"/>
          </p:nvPr>
        </p:nvSpPr>
        <p:spPr>
          <a:xfrm>
            <a:off x="186692" y="124621"/>
            <a:ext cx="11273788" cy="484980"/>
          </a:xfrm>
        </p:spPr>
        <p:txBody>
          <a:bodyPr/>
          <a:lstStyle>
            <a:lvl1pPr>
              <a:defRPr>
                <a:solidFill>
                  <a:schemeClr val="accent1"/>
                </a:solidFill>
              </a:defRPr>
            </a:lvl1pPr>
          </a:lstStyle>
          <a:p>
            <a:r>
              <a:rPr lang="en-US" dirty="0"/>
              <a:t>Your main outtake goes here</a:t>
            </a:r>
            <a:endParaRPr lang="en-GB" dirty="0"/>
          </a:p>
        </p:txBody>
      </p:sp>
      <p:sp>
        <p:nvSpPr>
          <p:cNvPr id="50" name="Text Placeholder 2">
            <a:extLst>
              <a:ext uri="{FF2B5EF4-FFF2-40B4-BE49-F238E27FC236}">
                <a16:creationId xmlns:a16="http://schemas.microsoft.com/office/drawing/2014/main" id="{89684D70-B136-489B-8F27-527011B3A653}"/>
              </a:ext>
            </a:extLst>
          </p:cNvPr>
          <p:cNvSpPr>
            <a:spLocks noGrp="1"/>
          </p:cNvSpPr>
          <p:nvPr>
            <p:ph type="body" sz="quarter" idx="41" hasCustomPrompt="1"/>
          </p:nvPr>
        </p:nvSpPr>
        <p:spPr>
          <a:xfrm>
            <a:off x="591345" y="4060602"/>
            <a:ext cx="1875630" cy="1257300"/>
          </a:xfrm>
        </p:spPr>
        <p:txBody>
          <a:bodyPr anchor="t"/>
          <a:lstStyle>
            <a:lvl1pPr>
              <a:defRPr sz="1050">
                <a:solidFill>
                  <a:schemeClr val="tx2"/>
                </a:solidFill>
                <a:latin typeface="+mn-lt"/>
              </a:defRPr>
            </a:lvl1pPr>
            <a:lvl2pPr>
              <a:buClr>
                <a:schemeClr val="accent1"/>
              </a:buClr>
              <a:defRPr sz="1050">
                <a:solidFill>
                  <a:schemeClr val="tx2"/>
                </a:solidFill>
                <a:latin typeface="+mn-lt"/>
              </a:defRPr>
            </a:lvl2pPr>
            <a:lvl3pPr>
              <a:buClr>
                <a:schemeClr val="accent1"/>
              </a:buClr>
              <a:defRPr sz="1000">
                <a:solidFill>
                  <a:schemeClr val="tx2"/>
                </a:solidFill>
                <a:latin typeface="+mn-lt"/>
              </a:defRPr>
            </a:lvl3pPr>
            <a:lvl4pPr>
              <a:buClr>
                <a:schemeClr val="accent1"/>
              </a:buClr>
              <a:defRPr sz="900">
                <a:solidFill>
                  <a:schemeClr val="tx2"/>
                </a:solidFill>
                <a:latin typeface="+mn-lt"/>
              </a:defRPr>
            </a:lvl4pPr>
            <a:lvl5pPr>
              <a:buClr>
                <a:schemeClr val="accent1"/>
              </a:buClr>
              <a:defRPr sz="80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1" name="Text Placeholder 2">
            <a:extLst>
              <a:ext uri="{FF2B5EF4-FFF2-40B4-BE49-F238E27FC236}">
                <a16:creationId xmlns:a16="http://schemas.microsoft.com/office/drawing/2014/main" id="{D4753329-11E7-44B4-B27A-1C68106FF0B0}"/>
              </a:ext>
            </a:extLst>
          </p:cNvPr>
          <p:cNvSpPr>
            <a:spLocks noGrp="1"/>
          </p:cNvSpPr>
          <p:nvPr>
            <p:ph type="body" sz="quarter" idx="42" hasCustomPrompt="1"/>
          </p:nvPr>
        </p:nvSpPr>
        <p:spPr>
          <a:xfrm>
            <a:off x="2925414" y="4060602"/>
            <a:ext cx="1875630" cy="1257300"/>
          </a:xfrm>
        </p:spPr>
        <p:txBody>
          <a:bodyPr anchor="t"/>
          <a:lstStyle>
            <a:lvl1pPr>
              <a:defRPr sz="1050">
                <a:solidFill>
                  <a:schemeClr val="tx2"/>
                </a:solidFill>
                <a:latin typeface="+mn-lt"/>
              </a:defRPr>
            </a:lvl1pPr>
            <a:lvl2pPr>
              <a:buClr>
                <a:schemeClr val="accent1"/>
              </a:buClr>
              <a:defRPr sz="1050">
                <a:solidFill>
                  <a:schemeClr val="tx2"/>
                </a:solidFill>
                <a:latin typeface="+mn-lt"/>
              </a:defRPr>
            </a:lvl2pPr>
            <a:lvl3pPr>
              <a:buClr>
                <a:schemeClr val="accent1"/>
              </a:buClr>
              <a:defRPr sz="1000">
                <a:solidFill>
                  <a:schemeClr val="tx2"/>
                </a:solidFill>
                <a:latin typeface="+mn-lt"/>
              </a:defRPr>
            </a:lvl3pPr>
            <a:lvl4pPr>
              <a:buClr>
                <a:schemeClr val="accent1"/>
              </a:buClr>
              <a:defRPr sz="900">
                <a:solidFill>
                  <a:schemeClr val="tx2"/>
                </a:solidFill>
                <a:latin typeface="+mn-lt"/>
              </a:defRPr>
            </a:lvl4pPr>
            <a:lvl5pPr>
              <a:buClr>
                <a:schemeClr val="accent1"/>
              </a:buClr>
              <a:defRPr sz="80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2" name="Text Placeholder 2">
            <a:extLst>
              <a:ext uri="{FF2B5EF4-FFF2-40B4-BE49-F238E27FC236}">
                <a16:creationId xmlns:a16="http://schemas.microsoft.com/office/drawing/2014/main" id="{FC8CC4EC-16AC-46C3-AF29-FB11FC308E1D}"/>
              </a:ext>
            </a:extLst>
          </p:cNvPr>
          <p:cNvSpPr>
            <a:spLocks noGrp="1"/>
          </p:cNvSpPr>
          <p:nvPr>
            <p:ph type="body" sz="quarter" idx="43" hasCustomPrompt="1"/>
          </p:nvPr>
        </p:nvSpPr>
        <p:spPr>
          <a:xfrm>
            <a:off x="5259483" y="4060602"/>
            <a:ext cx="1875630" cy="1257300"/>
          </a:xfrm>
        </p:spPr>
        <p:txBody>
          <a:bodyPr anchor="t"/>
          <a:lstStyle>
            <a:lvl1pPr>
              <a:defRPr sz="1050">
                <a:solidFill>
                  <a:schemeClr val="tx2"/>
                </a:solidFill>
                <a:latin typeface="+mn-lt"/>
              </a:defRPr>
            </a:lvl1pPr>
            <a:lvl2pPr>
              <a:buClr>
                <a:schemeClr val="accent1"/>
              </a:buClr>
              <a:defRPr sz="1050">
                <a:solidFill>
                  <a:schemeClr val="tx2"/>
                </a:solidFill>
                <a:latin typeface="+mn-lt"/>
              </a:defRPr>
            </a:lvl2pPr>
            <a:lvl3pPr>
              <a:buClr>
                <a:schemeClr val="accent1"/>
              </a:buClr>
              <a:defRPr sz="1000">
                <a:solidFill>
                  <a:schemeClr val="tx2"/>
                </a:solidFill>
                <a:latin typeface="+mn-lt"/>
              </a:defRPr>
            </a:lvl3pPr>
            <a:lvl4pPr>
              <a:buClr>
                <a:schemeClr val="accent1"/>
              </a:buClr>
              <a:defRPr sz="900">
                <a:solidFill>
                  <a:schemeClr val="tx2"/>
                </a:solidFill>
                <a:latin typeface="+mn-lt"/>
              </a:defRPr>
            </a:lvl4pPr>
            <a:lvl5pPr>
              <a:buClr>
                <a:schemeClr val="accent1"/>
              </a:buClr>
              <a:defRPr sz="80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3" name="Text Placeholder 2">
            <a:extLst>
              <a:ext uri="{FF2B5EF4-FFF2-40B4-BE49-F238E27FC236}">
                <a16:creationId xmlns:a16="http://schemas.microsoft.com/office/drawing/2014/main" id="{E80DB4A8-C777-4C8D-B366-4252BCD7AE48}"/>
              </a:ext>
            </a:extLst>
          </p:cNvPr>
          <p:cNvSpPr>
            <a:spLocks noGrp="1"/>
          </p:cNvSpPr>
          <p:nvPr>
            <p:ph type="body" sz="quarter" idx="44" hasCustomPrompt="1"/>
          </p:nvPr>
        </p:nvSpPr>
        <p:spPr>
          <a:xfrm>
            <a:off x="7593552" y="4060602"/>
            <a:ext cx="1875630" cy="1257300"/>
          </a:xfrm>
        </p:spPr>
        <p:txBody>
          <a:bodyPr anchor="t"/>
          <a:lstStyle>
            <a:lvl1pPr>
              <a:defRPr sz="1050">
                <a:solidFill>
                  <a:schemeClr val="tx2"/>
                </a:solidFill>
                <a:latin typeface="+mn-lt"/>
              </a:defRPr>
            </a:lvl1pPr>
            <a:lvl2pPr>
              <a:buClr>
                <a:schemeClr val="accent1"/>
              </a:buClr>
              <a:defRPr sz="1050">
                <a:solidFill>
                  <a:schemeClr val="tx2"/>
                </a:solidFill>
                <a:latin typeface="+mn-lt"/>
              </a:defRPr>
            </a:lvl2pPr>
            <a:lvl3pPr>
              <a:buClr>
                <a:schemeClr val="accent1"/>
              </a:buClr>
              <a:defRPr sz="1000">
                <a:solidFill>
                  <a:schemeClr val="tx2"/>
                </a:solidFill>
                <a:latin typeface="+mn-lt"/>
              </a:defRPr>
            </a:lvl3pPr>
            <a:lvl4pPr>
              <a:buClr>
                <a:schemeClr val="accent1"/>
              </a:buClr>
              <a:defRPr sz="900">
                <a:solidFill>
                  <a:schemeClr val="tx2"/>
                </a:solidFill>
                <a:latin typeface="+mn-lt"/>
              </a:defRPr>
            </a:lvl4pPr>
            <a:lvl5pPr>
              <a:buClr>
                <a:schemeClr val="accent1"/>
              </a:buClr>
              <a:defRPr sz="80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4" name="Text Placeholder 2">
            <a:extLst>
              <a:ext uri="{FF2B5EF4-FFF2-40B4-BE49-F238E27FC236}">
                <a16:creationId xmlns:a16="http://schemas.microsoft.com/office/drawing/2014/main" id="{EFFF288E-CA6F-4492-90F2-B28C2076E310}"/>
              </a:ext>
            </a:extLst>
          </p:cNvPr>
          <p:cNvSpPr>
            <a:spLocks noGrp="1"/>
          </p:cNvSpPr>
          <p:nvPr>
            <p:ph type="body" sz="quarter" idx="45" hasCustomPrompt="1"/>
          </p:nvPr>
        </p:nvSpPr>
        <p:spPr>
          <a:xfrm>
            <a:off x="9927621" y="4060602"/>
            <a:ext cx="1875630" cy="1257300"/>
          </a:xfrm>
        </p:spPr>
        <p:txBody>
          <a:bodyPr anchor="t"/>
          <a:lstStyle>
            <a:lvl1pPr>
              <a:defRPr sz="1050">
                <a:solidFill>
                  <a:schemeClr val="tx2"/>
                </a:solidFill>
                <a:latin typeface="+mn-lt"/>
              </a:defRPr>
            </a:lvl1pPr>
            <a:lvl2pPr>
              <a:buClr>
                <a:schemeClr val="accent1"/>
              </a:buClr>
              <a:defRPr sz="1050">
                <a:solidFill>
                  <a:schemeClr val="tx2"/>
                </a:solidFill>
                <a:latin typeface="+mn-lt"/>
              </a:defRPr>
            </a:lvl2pPr>
            <a:lvl3pPr>
              <a:buClr>
                <a:schemeClr val="accent1"/>
              </a:buClr>
              <a:defRPr sz="1000">
                <a:solidFill>
                  <a:schemeClr val="tx2"/>
                </a:solidFill>
                <a:latin typeface="+mn-lt"/>
              </a:defRPr>
            </a:lvl3pPr>
            <a:lvl4pPr>
              <a:buClr>
                <a:schemeClr val="accent1"/>
              </a:buClr>
              <a:defRPr sz="900">
                <a:solidFill>
                  <a:schemeClr val="tx2"/>
                </a:solidFill>
                <a:latin typeface="+mn-lt"/>
              </a:defRPr>
            </a:lvl4pPr>
            <a:lvl5pPr>
              <a:buClr>
                <a:schemeClr val="accent1"/>
              </a:buClr>
              <a:defRPr sz="80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9" name="Text Placeholder 19">
            <a:extLst>
              <a:ext uri="{FF2B5EF4-FFF2-40B4-BE49-F238E27FC236}">
                <a16:creationId xmlns:a16="http://schemas.microsoft.com/office/drawing/2014/main" id="{3B4968B4-8431-4F90-B06A-83B701477E89}"/>
              </a:ext>
            </a:extLst>
          </p:cNvPr>
          <p:cNvSpPr>
            <a:spLocks noGrp="1"/>
          </p:cNvSpPr>
          <p:nvPr>
            <p:ph type="body" sz="quarter" idx="30" hasCustomPrompt="1"/>
          </p:nvPr>
        </p:nvSpPr>
        <p:spPr>
          <a:xfrm>
            <a:off x="591345" y="1823867"/>
            <a:ext cx="1875630" cy="406794"/>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accent1"/>
          </a:solidFill>
        </p:spPr>
        <p:txBody>
          <a:bodyPr wrap="square" anchor="ctr">
            <a:noAutofit/>
          </a:bodyPr>
          <a:lstStyle>
            <a:lvl1pPr>
              <a:defRPr sz="1050" b="1">
                <a:solidFill>
                  <a:schemeClr val="bg1"/>
                </a:solidFill>
                <a:latin typeface="+mn-lt"/>
              </a:defRPr>
            </a:lvl1pPr>
            <a:lvl2pPr>
              <a:defRPr sz="1050" b="1">
                <a:solidFill>
                  <a:schemeClr val="bg1"/>
                </a:solidFill>
                <a:latin typeface="+mj-lt"/>
              </a:defRPr>
            </a:lvl2pPr>
            <a:lvl3pPr>
              <a:defRPr sz="1000" b="1">
                <a:solidFill>
                  <a:schemeClr val="bg1"/>
                </a:solidFill>
                <a:latin typeface="+mj-lt"/>
              </a:defRPr>
            </a:lvl3pPr>
            <a:lvl4pPr>
              <a:defRPr sz="900" b="1">
                <a:solidFill>
                  <a:schemeClr val="bg1"/>
                </a:solidFill>
                <a:latin typeface="+mj-lt"/>
              </a:defRPr>
            </a:lvl4pPr>
            <a:lvl5pPr>
              <a:defRPr sz="800" b="1">
                <a:solidFill>
                  <a:schemeClr val="bg1"/>
                </a:solidFill>
                <a:latin typeface="+mj-lt"/>
              </a:defRPr>
            </a:lvl5pPr>
          </a:lstStyle>
          <a:p>
            <a:pPr lvl="0"/>
            <a:r>
              <a:rPr lang="en-US" dirty="0"/>
              <a:t> Click to insert text</a:t>
            </a:r>
            <a:endParaRPr lang="en-GB" dirty="0"/>
          </a:p>
        </p:txBody>
      </p:sp>
      <p:sp>
        <p:nvSpPr>
          <p:cNvPr id="45" name="Text Placeholder 20">
            <a:extLst>
              <a:ext uri="{FF2B5EF4-FFF2-40B4-BE49-F238E27FC236}">
                <a16:creationId xmlns:a16="http://schemas.microsoft.com/office/drawing/2014/main" id="{CD51DB43-3666-45C4-B238-92A0ADADEA87}"/>
              </a:ext>
            </a:extLst>
          </p:cNvPr>
          <p:cNvSpPr>
            <a:spLocks noGrp="1"/>
          </p:cNvSpPr>
          <p:nvPr>
            <p:ph type="body" sz="quarter" idx="31" hasCustomPrompt="1"/>
          </p:nvPr>
        </p:nvSpPr>
        <p:spPr>
          <a:xfrm>
            <a:off x="2925414" y="1823867"/>
            <a:ext cx="1875630" cy="406794"/>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accent1"/>
          </a:solidFill>
        </p:spPr>
        <p:txBody>
          <a:bodyPr wrap="square" anchor="ctr">
            <a:noAutofit/>
          </a:bodyPr>
          <a:lstStyle>
            <a:lvl1pPr marL="0" marR="0" indent="0" algn="l" defTabSz="914400" rtl="0" eaLnBrk="1" fontAlgn="auto" latinLnBrk="0" hangingPunct="1">
              <a:lnSpc>
                <a:spcPct val="90000"/>
              </a:lnSpc>
              <a:spcBef>
                <a:spcPts val="1000"/>
              </a:spcBef>
              <a:spcAft>
                <a:spcPts val="600"/>
              </a:spcAft>
              <a:buClr>
                <a:schemeClr val="accent1"/>
              </a:buClr>
              <a:buSzTx/>
              <a:buFont typeface="Arial" panose="020B0604020202020204" pitchFamily="34" charset="0"/>
              <a:buNone/>
              <a:tabLst/>
              <a:defRPr sz="1050" b="1">
                <a:solidFill>
                  <a:schemeClr val="bg1"/>
                </a:solidFill>
                <a:latin typeface="+mn-lt"/>
              </a:defRPr>
            </a:lvl1pPr>
            <a:lvl2pPr>
              <a:defRPr sz="1050" b="1">
                <a:solidFill>
                  <a:schemeClr val="bg1"/>
                </a:solidFill>
                <a:latin typeface="+mj-lt"/>
              </a:defRPr>
            </a:lvl2pPr>
            <a:lvl3pPr>
              <a:defRPr sz="1000" b="1">
                <a:solidFill>
                  <a:schemeClr val="bg1"/>
                </a:solidFill>
                <a:latin typeface="+mj-lt"/>
              </a:defRPr>
            </a:lvl3pPr>
            <a:lvl4pPr>
              <a:defRPr sz="900" b="1">
                <a:solidFill>
                  <a:schemeClr val="bg1"/>
                </a:solidFill>
                <a:latin typeface="+mj-lt"/>
              </a:defRPr>
            </a:lvl4pPr>
            <a:lvl5pPr>
              <a:defRPr sz="800" b="1">
                <a:solidFill>
                  <a:schemeClr val="bg1"/>
                </a:solidFill>
                <a:latin typeface="+mj-lt"/>
              </a:defRPr>
            </a:lvl5pPr>
          </a:lstStyle>
          <a:p>
            <a:pPr marL="0" marR="0" lvl="0" indent="0" algn="l" defTabSz="914400" rtl="0" eaLnBrk="1" fontAlgn="auto" latinLnBrk="0" hangingPunct="1">
              <a:lnSpc>
                <a:spcPct val="90000"/>
              </a:lnSpc>
              <a:spcBef>
                <a:spcPts val="1000"/>
              </a:spcBef>
              <a:spcAft>
                <a:spcPts val="600"/>
              </a:spcAft>
              <a:buClr>
                <a:schemeClr val="accent1"/>
              </a:buClr>
              <a:buSzTx/>
              <a:buFont typeface="Arial" panose="020B0604020202020204" pitchFamily="34" charset="0"/>
              <a:buNone/>
              <a:tabLst/>
              <a:defRPr/>
            </a:pPr>
            <a:r>
              <a:rPr lang="en-US" dirty="0"/>
              <a:t>Click to insert text</a:t>
            </a:r>
            <a:endParaRPr lang="en-GB" dirty="0"/>
          </a:p>
        </p:txBody>
      </p:sp>
      <p:sp>
        <p:nvSpPr>
          <p:cNvPr id="46" name="Text Placeholder 22">
            <a:extLst>
              <a:ext uri="{FF2B5EF4-FFF2-40B4-BE49-F238E27FC236}">
                <a16:creationId xmlns:a16="http://schemas.microsoft.com/office/drawing/2014/main" id="{795D691C-6F6D-44F0-A2F4-84F847D6C7BA}"/>
              </a:ext>
            </a:extLst>
          </p:cNvPr>
          <p:cNvSpPr>
            <a:spLocks noGrp="1"/>
          </p:cNvSpPr>
          <p:nvPr>
            <p:ph type="body" sz="quarter" idx="32" hasCustomPrompt="1"/>
          </p:nvPr>
        </p:nvSpPr>
        <p:spPr>
          <a:xfrm>
            <a:off x="5259483" y="1823867"/>
            <a:ext cx="1875630" cy="406794"/>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accent1"/>
          </a:solidFill>
        </p:spPr>
        <p:txBody>
          <a:bodyPr wrap="square" anchor="ctr">
            <a:noAutofit/>
          </a:bodyPr>
          <a:lstStyle>
            <a:lvl1pPr>
              <a:defRPr sz="1050" b="1">
                <a:solidFill>
                  <a:schemeClr val="bg1"/>
                </a:solidFill>
                <a:latin typeface="+mn-lt"/>
              </a:defRPr>
            </a:lvl1pPr>
            <a:lvl2pPr>
              <a:defRPr sz="1050" b="1">
                <a:solidFill>
                  <a:schemeClr val="bg1"/>
                </a:solidFill>
                <a:latin typeface="+mj-lt"/>
              </a:defRPr>
            </a:lvl2pPr>
            <a:lvl3pPr>
              <a:defRPr sz="1000" b="1">
                <a:solidFill>
                  <a:schemeClr val="bg1"/>
                </a:solidFill>
                <a:latin typeface="+mj-lt"/>
              </a:defRPr>
            </a:lvl3pPr>
            <a:lvl4pPr>
              <a:defRPr sz="900" b="1">
                <a:solidFill>
                  <a:schemeClr val="bg1"/>
                </a:solidFill>
                <a:latin typeface="+mj-lt"/>
              </a:defRPr>
            </a:lvl4pPr>
            <a:lvl5pPr>
              <a:defRPr sz="800" b="1">
                <a:solidFill>
                  <a:schemeClr val="bg1"/>
                </a:solidFill>
                <a:latin typeface="+mj-lt"/>
              </a:defRPr>
            </a:lvl5pPr>
          </a:lstStyle>
          <a:p>
            <a:pPr lvl="0"/>
            <a:r>
              <a:rPr lang="en-US" dirty="0"/>
              <a:t>Click to insert text</a:t>
            </a:r>
            <a:endParaRPr lang="en-GB" dirty="0"/>
          </a:p>
        </p:txBody>
      </p:sp>
      <p:sp>
        <p:nvSpPr>
          <p:cNvPr id="47" name="Text Placeholder 24">
            <a:extLst>
              <a:ext uri="{FF2B5EF4-FFF2-40B4-BE49-F238E27FC236}">
                <a16:creationId xmlns:a16="http://schemas.microsoft.com/office/drawing/2014/main" id="{781074E5-AF83-47A6-9CF2-E4F996E7D915}"/>
              </a:ext>
            </a:extLst>
          </p:cNvPr>
          <p:cNvSpPr>
            <a:spLocks noGrp="1"/>
          </p:cNvSpPr>
          <p:nvPr>
            <p:ph type="body" sz="quarter" idx="33" hasCustomPrompt="1"/>
          </p:nvPr>
        </p:nvSpPr>
        <p:spPr>
          <a:xfrm>
            <a:off x="7593552" y="1823867"/>
            <a:ext cx="1875630" cy="406794"/>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accent1"/>
          </a:solidFill>
        </p:spPr>
        <p:txBody>
          <a:bodyPr wrap="square" anchor="ctr">
            <a:noAutofit/>
          </a:bodyPr>
          <a:lstStyle>
            <a:lvl1pPr>
              <a:defRPr sz="1050" b="1">
                <a:solidFill>
                  <a:schemeClr val="bg1"/>
                </a:solidFill>
                <a:latin typeface="+mn-lt"/>
              </a:defRPr>
            </a:lvl1pPr>
            <a:lvl2pPr>
              <a:defRPr sz="1050" b="1">
                <a:solidFill>
                  <a:schemeClr val="bg1"/>
                </a:solidFill>
                <a:latin typeface="+mj-lt"/>
              </a:defRPr>
            </a:lvl2pPr>
            <a:lvl3pPr>
              <a:defRPr sz="1000" b="1">
                <a:solidFill>
                  <a:schemeClr val="bg1"/>
                </a:solidFill>
                <a:latin typeface="+mj-lt"/>
              </a:defRPr>
            </a:lvl3pPr>
            <a:lvl4pPr>
              <a:defRPr sz="900" b="1">
                <a:solidFill>
                  <a:schemeClr val="bg1"/>
                </a:solidFill>
                <a:latin typeface="+mj-lt"/>
              </a:defRPr>
            </a:lvl4pPr>
            <a:lvl5pPr>
              <a:defRPr sz="800" b="1">
                <a:solidFill>
                  <a:schemeClr val="bg1"/>
                </a:solidFill>
                <a:latin typeface="+mj-lt"/>
              </a:defRPr>
            </a:lvl5pPr>
          </a:lstStyle>
          <a:p>
            <a:pPr lvl="0"/>
            <a:r>
              <a:rPr lang="en-US" dirty="0"/>
              <a:t>Click to insert text</a:t>
            </a:r>
            <a:endParaRPr lang="en-GB" dirty="0"/>
          </a:p>
        </p:txBody>
      </p:sp>
      <p:sp>
        <p:nvSpPr>
          <p:cNvPr id="48" name="Text Placeholder 24">
            <a:extLst>
              <a:ext uri="{FF2B5EF4-FFF2-40B4-BE49-F238E27FC236}">
                <a16:creationId xmlns:a16="http://schemas.microsoft.com/office/drawing/2014/main" id="{18BD83E7-0E5D-4FCE-9C5A-3127E884E8B4}"/>
              </a:ext>
            </a:extLst>
          </p:cNvPr>
          <p:cNvSpPr>
            <a:spLocks noGrp="1"/>
          </p:cNvSpPr>
          <p:nvPr>
            <p:ph type="body" sz="quarter" idx="46" hasCustomPrompt="1"/>
          </p:nvPr>
        </p:nvSpPr>
        <p:spPr>
          <a:xfrm>
            <a:off x="9927621" y="1823867"/>
            <a:ext cx="1875630" cy="406794"/>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accent1"/>
          </a:solidFill>
        </p:spPr>
        <p:txBody>
          <a:bodyPr wrap="square" anchor="ctr">
            <a:noAutofit/>
          </a:bodyPr>
          <a:lstStyle>
            <a:lvl1pPr>
              <a:defRPr sz="1050" b="1">
                <a:solidFill>
                  <a:schemeClr val="bg1"/>
                </a:solidFill>
                <a:latin typeface="+mn-lt"/>
              </a:defRPr>
            </a:lvl1pPr>
            <a:lvl2pPr>
              <a:defRPr sz="1050" b="1">
                <a:solidFill>
                  <a:schemeClr val="bg1"/>
                </a:solidFill>
                <a:latin typeface="+mj-lt"/>
              </a:defRPr>
            </a:lvl2pPr>
            <a:lvl3pPr>
              <a:defRPr sz="1000" b="1">
                <a:solidFill>
                  <a:schemeClr val="bg1"/>
                </a:solidFill>
                <a:latin typeface="+mj-lt"/>
              </a:defRPr>
            </a:lvl3pPr>
            <a:lvl4pPr>
              <a:defRPr sz="900" b="1">
                <a:solidFill>
                  <a:schemeClr val="bg1"/>
                </a:solidFill>
                <a:latin typeface="+mj-lt"/>
              </a:defRPr>
            </a:lvl4pPr>
            <a:lvl5pPr>
              <a:defRPr sz="800" b="1">
                <a:solidFill>
                  <a:schemeClr val="bg1"/>
                </a:solidFill>
                <a:latin typeface="+mj-lt"/>
              </a:defRPr>
            </a:lvl5pPr>
          </a:lstStyle>
          <a:p>
            <a:pPr lvl="0"/>
            <a:r>
              <a:rPr lang="en-US" dirty="0"/>
              <a:t>Click to insert text</a:t>
            </a:r>
            <a:endParaRPr lang="en-GB" dirty="0"/>
          </a:p>
        </p:txBody>
      </p:sp>
      <p:sp>
        <p:nvSpPr>
          <p:cNvPr id="49" name="Text Placeholder 19">
            <a:extLst>
              <a:ext uri="{FF2B5EF4-FFF2-40B4-BE49-F238E27FC236}">
                <a16:creationId xmlns:a16="http://schemas.microsoft.com/office/drawing/2014/main" id="{5013CD1E-42FE-4BB4-954E-D097133BDD62}"/>
              </a:ext>
            </a:extLst>
          </p:cNvPr>
          <p:cNvSpPr>
            <a:spLocks noGrp="1"/>
          </p:cNvSpPr>
          <p:nvPr>
            <p:ph type="body" sz="quarter" idx="47" hasCustomPrompt="1"/>
          </p:nvPr>
        </p:nvSpPr>
        <p:spPr>
          <a:xfrm>
            <a:off x="591345" y="3653808"/>
            <a:ext cx="1875630" cy="406794"/>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accent1"/>
          </a:solidFill>
        </p:spPr>
        <p:txBody>
          <a:bodyPr wrap="square" anchor="ctr">
            <a:noAutofit/>
          </a:bodyPr>
          <a:lstStyle>
            <a:lvl1pPr>
              <a:defRPr sz="1050" b="1">
                <a:solidFill>
                  <a:schemeClr val="bg1"/>
                </a:solidFill>
                <a:latin typeface="+mn-lt"/>
              </a:defRPr>
            </a:lvl1pPr>
            <a:lvl2pPr>
              <a:defRPr sz="1050" b="1">
                <a:solidFill>
                  <a:schemeClr val="bg1"/>
                </a:solidFill>
                <a:latin typeface="+mj-lt"/>
              </a:defRPr>
            </a:lvl2pPr>
            <a:lvl3pPr>
              <a:defRPr sz="1000" b="1">
                <a:solidFill>
                  <a:schemeClr val="bg1"/>
                </a:solidFill>
                <a:latin typeface="+mj-lt"/>
              </a:defRPr>
            </a:lvl3pPr>
            <a:lvl4pPr>
              <a:defRPr sz="900" b="1">
                <a:solidFill>
                  <a:schemeClr val="bg1"/>
                </a:solidFill>
                <a:latin typeface="+mj-lt"/>
              </a:defRPr>
            </a:lvl4pPr>
            <a:lvl5pPr>
              <a:defRPr sz="800" b="1">
                <a:solidFill>
                  <a:schemeClr val="bg1"/>
                </a:solidFill>
                <a:latin typeface="+mj-lt"/>
              </a:defRPr>
            </a:lvl5pPr>
          </a:lstStyle>
          <a:p>
            <a:pPr lvl="0"/>
            <a:r>
              <a:rPr lang="en-US" dirty="0"/>
              <a:t>Click to insert text</a:t>
            </a:r>
            <a:endParaRPr lang="en-GB" dirty="0"/>
          </a:p>
        </p:txBody>
      </p:sp>
      <p:sp>
        <p:nvSpPr>
          <p:cNvPr id="55" name="Text Placeholder 20">
            <a:extLst>
              <a:ext uri="{FF2B5EF4-FFF2-40B4-BE49-F238E27FC236}">
                <a16:creationId xmlns:a16="http://schemas.microsoft.com/office/drawing/2014/main" id="{B64DB841-8D44-421F-81BF-B0A082D66B96}"/>
              </a:ext>
            </a:extLst>
          </p:cNvPr>
          <p:cNvSpPr>
            <a:spLocks noGrp="1"/>
          </p:cNvSpPr>
          <p:nvPr>
            <p:ph type="body" sz="quarter" idx="48" hasCustomPrompt="1"/>
          </p:nvPr>
        </p:nvSpPr>
        <p:spPr>
          <a:xfrm>
            <a:off x="2925414" y="3653808"/>
            <a:ext cx="1875630" cy="406794"/>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accent1"/>
          </a:solidFill>
        </p:spPr>
        <p:txBody>
          <a:bodyPr wrap="square" anchor="ctr">
            <a:noAutofit/>
          </a:bodyPr>
          <a:lstStyle>
            <a:lvl1pPr>
              <a:defRPr sz="1050" b="1">
                <a:solidFill>
                  <a:schemeClr val="bg1"/>
                </a:solidFill>
                <a:latin typeface="+mn-lt"/>
              </a:defRPr>
            </a:lvl1pPr>
            <a:lvl2pPr>
              <a:defRPr sz="1050" b="1">
                <a:solidFill>
                  <a:schemeClr val="bg1"/>
                </a:solidFill>
                <a:latin typeface="+mj-lt"/>
              </a:defRPr>
            </a:lvl2pPr>
            <a:lvl3pPr>
              <a:defRPr sz="1000" b="1">
                <a:solidFill>
                  <a:schemeClr val="bg1"/>
                </a:solidFill>
                <a:latin typeface="+mj-lt"/>
              </a:defRPr>
            </a:lvl3pPr>
            <a:lvl4pPr>
              <a:defRPr sz="900" b="1">
                <a:solidFill>
                  <a:schemeClr val="bg1"/>
                </a:solidFill>
                <a:latin typeface="+mj-lt"/>
              </a:defRPr>
            </a:lvl4pPr>
            <a:lvl5pPr>
              <a:defRPr sz="800" b="1">
                <a:solidFill>
                  <a:schemeClr val="bg1"/>
                </a:solidFill>
                <a:latin typeface="+mj-lt"/>
              </a:defRPr>
            </a:lvl5pPr>
          </a:lstStyle>
          <a:p>
            <a:pPr lvl="0"/>
            <a:r>
              <a:rPr lang="en-US" dirty="0"/>
              <a:t>Click to insert text</a:t>
            </a:r>
            <a:endParaRPr lang="en-GB" dirty="0"/>
          </a:p>
        </p:txBody>
      </p:sp>
      <p:sp>
        <p:nvSpPr>
          <p:cNvPr id="56" name="Text Placeholder 22">
            <a:extLst>
              <a:ext uri="{FF2B5EF4-FFF2-40B4-BE49-F238E27FC236}">
                <a16:creationId xmlns:a16="http://schemas.microsoft.com/office/drawing/2014/main" id="{E6D12135-9B9A-4D9E-A65A-187643FF4FB6}"/>
              </a:ext>
            </a:extLst>
          </p:cNvPr>
          <p:cNvSpPr>
            <a:spLocks noGrp="1"/>
          </p:cNvSpPr>
          <p:nvPr>
            <p:ph type="body" sz="quarter" idx="49" hasCustomPrompt="1"/>
          </p:nvPr>
        </p:nvSpPr>
        <p:spPr>
          <a:xfrm>
            <a:off x="5259483" y="3653808"/>
            <a:ext cx="1875630" cy="406794"/>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accent1"/>
          </a:solidFill>
        </p:spPr>
        <p:txBody>
          <a:bodyPr wrap="square" anchor="ctr">
            <a:noAutofit/>
          </a:bodyPr>
          <a:lstStyle>
            <a:lvl1pPr>
              <a:defRPr sz="1050" b="1">
                <a:solidFill>
                  <a:schemeClr val="bg1"/>
                </a:solidFill>
                <a:latin typeface="+mn-lt"/>
              </a:defRPr>
            </a:lvl1pPr>
            <a:lvl2pPr>
              <a:defRPr sz="1050" b="1">
                <a:solidFill>
                  <a:schemeClr val="bg1"/>
                </a:solidFill>
                <a:latin typeface="+mj-lt"/>
              </a:defRPr>
            </a:lvl2pPr>
            <a:lvl3pPr>
              <a:defRPr sz="1000" b="1">
                <a:solidFill>
                  <a:schemeClr val="bg1"/>
                </a:solidFill>
                <a:latin typeface="+mj-lt"/>
              </a:defRPr>
            </a:lvl3pPr>
            <a:lvl4pPr>
              <a:defRPr sz="900" b="1">
                <a:solidFill>
                  <a:schemeClr val="bg1"/>
                </a:solidFill>
                <a:latin typeface="+mj-lt"/>
              </a:defRPr>
            </a:lvl4pPr>
            <a:lvl5pPr>
              <a:defRPr sz="800" b="1">
                <a:solidFill>
                  <a:schemeClr val="bg1"/>
                </a:solidFill>
                <a:latin typeface="+mj-lt"/>
              </a:defRPr>
            </a:lvl5pPr>
          </a:lstStyle>
          <a:p>
            <a:pPr lvl="0"/>
            <a:r>
              <a:rPr lang="en-US" dirty="0"/>
              <a:t>Click to insert text</a:t>
            </a:r>
            <a:endParaRPr lang="en-GB" dirty="0"/>
          </a:p>
        </p:txBody>
      </p:sp>
      <p:sp>
        <p:nvSpPr>
          <p:cNvPr id="57" name="Text Placeholder 24">
            <a:extLst>
              <a:ext uri="{FF2B5EF4-FFF2-40B4-BE49-F238E27FC236}">
                <a16:creationId xmlns:a16="http://schemas.microsoft.com/office/drawing/2014/main" id="{97E9E9B8-4C61-4CAF-8F67-B976E3B98901}"/>
              </a:ext>
            </a:extLst>
          </p:cNvPr>
          <p:cNvSpPr>
            <a:spLocks noGrp="1"/>
          </p:cNvSpPr>
          <p:nvPr>
            <p:ph type="body" sz="quarter" idx="50" hasCustomPrompt="1"/>
          </p:nvPr>
        </p:nvSpPr>
        <p:spPr>
          <a:xfrm>
            <a:off x="7593552" y="3653808"/>
            <a:ext cx="1875630" cy="406794"/>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accent1"/>
          </a:solidFill>
        </p:spPr>
        <p:txBody>
          <a:bodyPr wrap="square" anchor="ctr">
            <a:noAutofit/>
          </a:bodyPr>
          <a:lstStyle>
            <a:lvl1pPr>
              <a:defRPr sz="1050" b="1">
                <a:solidFill>
                  <a:schemeClr val="bg1"/>
                </a:solidFill>
                <a:latin typeface="+mn-lt"/>
              </a:defRPr>
            </a:lvl1pPr>
            <a:lvl2pPr>
              <a:defRPr sz="1050" b="1">
                <a:solidFill>
                  <a:schemeClr val="bg1"/>
                </a:solidFill>
                <a:latin typeface="+mj-lt"/>
              </a:defRPr>
            </a:lvl2pPr>
            <a:lvl3pPr>
              <a:defRPr sz="1000" b="1">
                <a:solidFill>
                  <a:schemeClr val="bg1"/>
                </a:solidFill>
                <a:latin typeface="+mj-lt"/>
              </a:defRPr>
            </a:lvl3pPr>
            <a:lvl4pPr>
              <a:defRPr sz="900" b="1">
                <a:solidFill>
                  <a:schemeClr val="bg1"/>
                </a:solidFill>
                <a:latin typeface="+mj-lt"/>
              </a:defRPr>
            </a:lvl4pPr>
            <a:lvl5pPr>
              <a:defRPr sz="800" b="1">
                <a:solidFill>
                  <a:schemeClr val="bg1"/>
                </a:solidFill>
                <a:latin typeface="+mj-lt"/>
              </a:defRPr>
            </a:lvl5pPr>
          </a:lstStyle>
          <a:p>
            <a:pPr lvl="0"/>
            <a:r>
              <a:rPr lang="en-US" dirty="0"/>
              <a:t>Click to insert text</a:t>
            </a:r>
            <a:endParaRPr lang="en-GB" dirty="0"/>
          </a:p>
        </p:txBody>
      </p:sp>
      <p:sp>
        <p:nvSpPr>
          <p:cNvPr id="58" name="Text Placeholder 24">
            <a:extLst>
              <a:ext uri="{FF2B5EF4-FFF2-40B4-BE49-F238E27FC236}">
                <a16:creationId xmlns:a16="http://schemas.microsoft.com/office/drawing/2014/main" id="{34EDE388-3619-4607-AD79-BDD832F8ED5C}"/>
              </a:ext>
            </a:extLst>
          </p:cNvPr>
          <p:cNvSpPr>
            <a:spLocks noGrp="1"/>
          </p:cNvSpPr>
          <p:nvPr>
            <p:ph type="body" sz="quarter" idx="51" hasCustomPrompt="1"/>
          </p:nvPr>
        </p:nvSpPr>
        <p:spPr>
          <a:xfrm>
            <a:off x="9927621" y="3653808"/>
            <a:ext cx="1875630" cy="406794"/>
          </a:xfrm>
          <a:custGeom>
            <a:avLst/>
            <a:gdLst>
              <a:gd name="connsiteX0" fmla="*/ 0 w 2236124"/>
              <a:gd name="connsiteY0" fmla="*/ 0 h 484979"/>
              <a:gd name="connsiteX1" fmla="*/ 1993494 w 2236124"/>
              <a:gd name="connsiteY1" fmla="*/ 0 h 484979"/>
              <a:gd name="connsiteX2" fmla="*/ 2236124 w 2236124"/>
              <a:gd name="connsiteY2" fmla="*/ 242629 h 484979"/>
              <a:gd name="connsiteX3" fmla="*/ 2236124 w 2236124"/>
              <a:gd name="connsiteY3" fmla="*/ 484979 h 484979"/>
              <a:gd name="connsiteX4" fmla="*/ 0 w 2236124"/>
              <a:gd name="connsiteY4" fmla="*/ 484979 h 4849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6124" h="484979">
                <a:moveTo>
                  <a:pt x="0" y="0"/>
                </a:moveTo>
                <a:lnTo>
                  <a:pt x="1993494" y="0"/>
                </a:lnTo>
                <a:cubicBezTo>
                  <a:pt x="2127367" y="309"/>
                  <a:pt x="2235814" y="108756"/>
                  <a:pt x="2236124" y="242629"/>
                </a:cubicBezTo>
                <a:lnTo>
                  <a:pt x="2236124" y="484979"/>
                </a:lnTo>
                <a:lnTo>
                  <a:pt x="0" y="484979"/>
                </a:lnTo>
                <a:close/>
              </a:path>
            </a:pathLst>
          </a:custGeom>
          <a:solidFill>
            <a:schemeClr val="accent1"/>
          </a:solidFill>
        </p:spPr>
        <p:txBody>
          <a:bodyPr wrap="square" anchor="ctr">
            <a:noAutofit/>
          </a:bodyPr>
          <a:lstStyle>
            <a:lvl1pPr>
              <a:defRPr sz="1050" b="1">
                <a:solidFill>
                  <a:schemeClr val="bg1"/>
                </a:solidFill>
                <a:latin typeface="+mn-lt"/>
              </a:defRPr>
            </a:lvl1pPr>
            <a:lvl2pPr>
              <a:defRPr sz="1050" b="1">
                <a:solidFill>
                  <a:schemeClr val="bg1"/>
                </a:solidFill>
                <a:latin typeface="+mj-lt"/>
              </a:defRPr>
            </a:lvl2pPr>
            <a:lvl3pPr>
              <a:defRPr sz="1000" b="1">
                <a:solidFill>
                  <a:schemeClr val="bg1"/>
                </a:solidFill>
                <a:latin typeface="+mj-lt"/>
              </a:defRPr>
            </a:lvl3pPr>
            <a:lvl4pPr>
              <a:defRPr sz="900" b="1">
                <a:solidFill>
                  <a:schemeClr val="bg1"/>
                </a:solidFill>
                <a:latin typeface="+mj-lt"/>
              </a:defRPr>
            </a:lvl4pPr>
            <a:lvl5pPr>
              <a:defRPr sz="800" b="1">
                <a:solidFill>
                  <a:schemeClr val="bg1"/>
                </a:solidFill>
                <a:latin typeface="+mj-lt"/>
              </a:defRPr>
            </a:lvl5pPr>
          </a:lstStyle>
          <a:p>
            <a:pPr lvl="0"/>
            <a:r>
              <a:rPr lang="en-US" dirty="0"/>
              <a:t>Click to insert text</a:t>
            </a:r>
            <a:endParaRPr lang="en-GB" dirty="0"/>
          </a:p>
        </p:txBody>
      </p:sp>
      <p:sp>
        <p:nvSpPr>
          <p:cNvPr id="31" name="Text Placeholder 8">
            <a:extLst>
              <a:ext uri="{FF2B5EF4-FFF2-40B4-BE49-F238E27FC236}">
                <a16:creationId xmlns:a16="http://schemas.microsoft.com/office/drawing/2014/main" id="{BC479626-B196-463C-BAF2-52D8FF05137B}"/>
              </a:ext>
            </a:extLst>
          </p:cNvPr>
          <p:cNvSpPr>
            <a:spLocks noGrp="1"/>
          </p:cNvSpPr>
          <p:nvPr>
            <p:ph type="body" sz="quarter" idx="14" hasCustomPrompt="1"/>
          </p:nvPr>
        </p:nvSpPr>
        <p:spPr>
          <a:xfrm>
            <a:off x="192087" y="621899"/>
            <a:ext cx="5018088" cy="785816"/>
          </a:xfrm>
        </p:spPr>
        <p:txBody>
          <a:bodyPr/>
          <a:lstStyle>
            <a:lvl1pPr>
              <a:defRPr sz="1800" b="1">
                <a:solidFill>
                  <a:schemeClr val="tx2"/>
                </a:solidFill>
                <a:latin typeface="+mn-lt"/>
              </a:defRPr>
            </a:lvl1pPr>
            <a:lvl2pPr>
              <a:defRPr sz="1800" b="0">
                <a:solidFill>
                  <a:schemeClr val="tx2"/>
                </a:solidFill>
                <a:latin typeface="+mn-lt"/>
              </a:defRPr>
            </a:lvl2pPr>
            <a:lvl3pPr>
              <a:defRPr sz="1600" b="0">
                <a:solidFill>
                  <a:schemeClr val="tx2"/>
                </a:solidFill>
                <a:latin typeface="+mn-lt"/>
              </a:defRPr>
            </a:lvl3pPr>
            <a:lvl4pPr>
              <a:defRPr sz="14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67856804"/>
      </p:ext>
    </p:extLst>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1_Four Point Teal 1">
    <p:bg>
      <p:bgPr>
        <a:solidFill>
          <a:schemeClr val="accent2"/>
        </a:solidFill>
        <a:effectLst/>
      </p:bgPr>
    </p:bg>
    <p:spTree>
      <p:nvGrpSpPr>
        <p:cNvPr id="1" name=""/>
        <p:cNvGrpSpPr/>
        <p:nvPr/>
      </p:nvGrpSpPr>
      <p:grpSpPr>
        <a:xfrm>
          <a:off x="0" y="0"/>
          <a:ext cx="0" cy="0"/>
          <a:chOff x="0" y="0"/>
          <a:chExt cx="0" cy="0"/>
        </a:xfrm>
      </p:grpSpPr>
      <p:sp>
        <p:nvSpPr>
          <p:cNvPr id="42" name="Freeform: Shape 41">
            <a:extLst>
              <a:ext uri="{FF2B5EF4-FFF2-40B4-BE49-F238E27FC236}">
                <a16:creationId xmlns:a16="http://schemas.microsoft.com/office/drawing/2014/main" id="{A5D7BA6F-984B-4B7B-9A33-DF400FC9CF46}"/>
              </a:ext>
            </a:extLst>
          </p:cNvPr>
          <p:cNvSpPr/>
          <p:nvPr/>
        </p:nvSpPr>
        <p:spPr>
          <a:xfrm>
            <a:off x="1" y="2926416"/>
            <a:ext cx="5184420" cy="3931583"/>
          </a:xfrm>
          <a:custGeom>
            <a:avLst/>
            <a:gdLst>
              <a:gd name="connsiteX0" fmla="*/ 2817732 w 5184420"/>
              <a:gd name="connsiteY0" fmla="*/ 7 h 3931583"/>
              <a:gd name="connsiteX1" fmla="*/ 5184420 w 5184420"/>
              <a:gd name="connsiteY1" fmla="*/ 573855 h 3931583"/>
              <a:gd name="connsiteX2" fmla="*/ 4098666 w 5184420"/>
              <a:gd name="connsiteY2" fmla="*/ 2892621 h 3931583"/>
              <a:gd name="connsiteX3" fmla="*/ 2813057 w 5184420"/>
              <a:gd name="connsiteY3" fmla="*/ 2554857 h 3931583"/>
              <a:gd name="connsiteX4" fmla="*/ 2711377 w 5184420"/>
              <a:gd name="connsiteY4" fmla="*/ 2560701 h 3931583"/>
              <a:gd name="connsiteX5" fmla="*/ 1077243 w 5184420"/>
              <a:gd name="connsiteY5" fmla="*/ 3236000 h 3931583"/>
              <a:gd name="connsiteX6" fmla="*/ 587157 w 5184420"/>
              <a:gd name="connsiteY6" fmla="*/ 3841410 h 3931583"/>
              <a:gd name="connsiteX7" fmla="*/ 540246 w 5184420"/>
              <a:gd name="connsiteY7" fmla="*/ 3931583 h 3931583"/>
              <a:gd name="connsiteX8" fmla="*/ 0 w 5184420"/>
              <a:gd name="connsiteY8" fmla="*/ 3931583 h 3931583"/>
              <a:gd name="connsiteX9" fmla="*/ 0 w 5184420"/>
              <a:gd name="connsiteY9" fmla="*/ 843188 h 3931583"/>
              <a:gd name="connsiteX10" fmla="*/ 175496 w 5184420"/>
              <a:gd name="connsiteY10" fmla="*/ 732727 h 3931583"/>
              <a:gd name="connsiteX11" fmla="*/ 2583985 w 5184420"/>
              <a:gd name="connsiteY11" fmla="*/ 5851 h 3931583"/>
              <a:gd name="connsiteX12" fmla="*/ 2817732 w 5184420"/>
              <a:gd name="connsiteY12" fmla="*/ 7 h 3931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3">
                <a:moveTo>
                  <a:pt x="2817732" y="7"/>
                </a:moveTo>
                <a:cubicBezTo>
                  <a:pt x="3641238" y="-1325"/>
                  <a:pt x="4452977" y="195497"/>
                  <a:pt x="5184420" y="573855"/>
                </a:cubicBezTo>
                <a:lnTo>
                  <a:pt x="4098666" y="2892621"/>
                </a:lnTo>
                <a:cubicBezTo>
                  <a:pt x="3707142" y="2669295"/>
                  <a:pt x="3263790" y="2552815"/>
                  <a:pt x="2813057" y="2554857"/>
                </a:cubicBezTo>
                <a:cubicBezTo>
                  <a:pt x="2779164" y="2554857"/>
                  <a:pt x="2745271" y="2560701"/>
                  <a:pt x="2711377" y="2560701"/>
                </a:cubicBezTo>
                <a:cubicBezTo>
                  <a:pt x="2104313" y="2587133"/>
                  <a:pt x="1525870" y="2826173"/>
                  <a:pt x="1077243" y="3236000"/>
                </a:cubicBezTo>
                <a:cubicBezTo>
                  <a:pt x="879232" y="3416887"/>
                  <a:pt x="715745" y="3621449"/>
                  <a:pt x="587157" y="3841410"/>
                </a:cubicBezTo>
                <a:lnTo>
                  <a:pt x="540246" y="3931583"/>
                </a:lnTo>
                <a:lnTo>
                  <a:pt x="0" y="3931583"/>
                </a:lnTo>
                <a:lnTo>
                  <a:pt x="0" y="843188"/>
                </a:lnTo>
                <a:lnTo>
                  <a:pt x="175496" y="732727"/>
                </a:lnTo>
                <a:cubicBezTo>
                  <a:pt x="901678" y="296363"/>
                  <a:pt x="1728821" y="44469"/>
                  <a:pt x="2583985" y="5851"/>
                </a:cubicBezTo>
                <a:cubicBezTo>
                  <a:pt x="2664628" y="7"/>
                  <a:pt x="2741765" y="7"/>
                  <a:pt x="2817732" y="7"/>
                </a:cubicBezTo>
                <a:close/>
              </a:path>
            </a:pathLst>
          </a:custGeom>
          <a:solidFill>
            <a:schemeClr val="bg1">
              <a:alpha val="7000"/>
            </a:schemeClr>
          </a:solidFill>
          <a:ln w="104905" cap="flat">
            <a:noFill/>
            <a:prstDash val="solid"/>
            <a:miter/>
          </a:ln>
        </p:spPr>
        <p:txBody>
          <a:bodyPr wrap="square" rtlCol="0" anchor="ctr">
            <a:noAutofit/>
          </a:bodyPr>
          <a:lstStyle/>
          <a:p>
            <a:endParaRPr lang="en-GB"/>
          </a:p>
        </p:txBody>
      </p:sp>
      <p:sp>
        <p:nvSpPr>
          <p:cNvPr id="40" name="Freeform: Shape 39">
            <a:extLst>
              <a:ext uri="{FF2B5EF4-FFF2-40B4-BE49-F238E27FC236}">
                <a16:creationId xmlns:a16="http://schemas.microsoft.com/office/drawing/2014/main" id="{59A04942-3591-46AF-993C-B874C54D9CA1}"/>
              </a:ext>
            </a:extLst>
          </p:cNvPr>
          <p:cNvSpPr/>
          <p:nvPr/>
        </p:nvSpPr>
        <p:spPr>
          <a:xfrm>
            <a:off x="11382375" y="5150644"/>
            <a:ext cx="809626" cy="1707357"/>
          </a:xfrm>
          <a:custGeom>
            <a:avLst/>
            <a:gdLst>
              <a:gd name="connsiteX0" fmla="*/ 991753 w 991753"/>
              <a:gd name="connsiteY0" fmla="*/ 0 h 1575433"/>
              <a:gd name="connsiteX1" fmla="*/ 991753 w 991753"/>
              <a:gd name="connsiteY1" fmla="*/ 1575433 h 1575433"/>
              <a:gd name="connsiteX2" fmla="*/ 0 w 991753"/>
              <a:gd name="connsiteY2" fmla="*/ 1575433 h 1575433"/>
              <a:gd name="connsiteX3" fmla="*/ 24951 w 991753"/>
              <a:gd name="connsiteY3" fmla="*/ 1508300 h 1575433"/>
              <a:gd name="connsiteX4" fmla="*/ 816935 w 991753"/>
              <a:gd name="connsiteY4" fmla="*/ 198421 h 157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753" h="1575433">
                <a:moveTo>
                  <a:pt x="991753" y="0"/>
                </a:moveTo>
                <a:lnTo>
                  <a:pt x="991753" y="1575433"/>
                </a:lnTo>
                <a:lnTo>
                  <a:pt x="0" y="1575433"/>
                </a:lnTo>
                <a:lnTo>
                  <a:pt x="24951" y="1508300"/>
                </a:lnTo>
                <a:cubicBezTo>
                  <a:pt x="206699" y="1050609"/>
                  <a:pt x="474145" y="611976"/>
                  <a:pt x="816935" y="19842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p>
            <a:fld id="{21F79131-C817-4EAF-B3BC-6511779B5E04}" type="slidenum">
              <a:rPr lang="en-GB" smtClean="0"/>
              <a:pPr/>
              <a:t>‹#›</a:t>
            </a:fld>
            <a:endParaRPr lang="en-GB" dirty="0"/>
          </a:p>
        </p:txBody>
      </p:sp>
      <p:sp>
        <p:nvSpPr>
          <p:cNvPr id="17" name="Title 1">
            <a:extLst>
              <a:ext uri="{FF2B5EF4-FFF2-40B4-BE49-F238E27FC236}">
                <a16:creationId xmlns:a16="http://schemas.microsoft.com/office/drawing/2014/main" id="{59828AE2-6B91-4627-983D-4ED1B5013301}"/>
              </a:ext>
            </a:extLst>
          </p:cNvPr>
          <p:cNvSpPr>
            <a:spLocks noGrp="1"/>
          </p:cNvSpPr>
          <p:nvPr>
            <p:ph type="title" hasCustomPrompt="1"/>
          </p:nvPr>
        </p:nvSpPr>
        <p:spPr>
          <a:xfrm>
            <a:off x="186692" y="124621"/>
            <a:ext cx="11273788" cy="484980"/>
          </a:xfrm>
        </p:spPr>
        <p:txBody>
          <a:bodyPr/>
          <a:lstStyle/>
          <a:p>
            <a:r>
              <a:rPr lang="en-US" dirty="0"/>
              <a:t>Your main outtake goes here</a:t>
            </a:r>
            <a:endParaRPr lang="en-GB" dirty="0"/>
          </a:p>
        </p:txBody>
      </p:sp>
      <p:sp>
        <p:nvSpPr>
          <p:cNvPr id="18" name="Text Placeholder 2">
            <a:extLst>
              <a:ext uri="{FF2B5EF4-FFF2-40B4-BE49-F238E27FC236}">
                <a16:creationId xmlns:a16="http://schemas.microsoft.com/office/drawing/2014/main" id="{B411C62B-EF21-4F1D-B1BD-309A69AC6CAB}"/>
              </a:ext>
            </a:extLst>
          </p:cNvPr>
          <p:cNvSpPr>
            <a:spLocks noGrp="1"/>
          </p:cNvSpPr>
          <p:nvPr>
            <p:ph type="body" sz="quarter" idx="13" hasCustomPrompt="1"/>
          </p:nvPr>
        </p:nvSpPr>
        <p:spPr>
          <a:xfrm>
            <a:off x="1164193" y="1825802"/>
            <a:ext cx="4320000" cy="1872000"/>
          </a:xfrm>
        </p:spPr>
        <p:txBody>
          <a:bodyPr anchor="t"/>
          <a:lstStyle>
            <a:lvl1pPr>
              <a:defRPr sz="18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
            <a:extLst>
              <a:ext uri="{FF2B5EF4-FFF2-40B4-BE49-F238E27FC236}">
                <a16:creationId xmlns:a16="http://schemas.microsoft.com/office/drawing/2014/main" id="{1B916557-AE99-4129-8F4A-343D17AB6600}"/>
              </a:ext>
            </a:extLst>
          </p:cNvPr>
          <p:cNvSpPr>
            <a:spLocks noGrp="1"/>
          </p:cNvSpPr>
          <p:nvPr>
            <p:ph type="body" sz="quarter" idx="16" hasCustomPrompt="1"/>
          </p:nvPr>
        </p:nvSpPr>
        <p:spPr>
          <a:xfrm>
            <a:off x="6782587" y="1805428"/>
            <a:ext cx="4320000" cy="1908000"/>
          </a:xfrm>
        </p:spPr>
        <p:txBody>
          <a:bodyPr anchor="t"/>
          <a:lstStyle>
            <a:lvl1pPr>
              <a:defRPr sz="18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4" name="Text Placeholder 33">
            <a:extLst>
              <a:ext uri="{FF2B5EF4-FFF2-40B4-BE49-F238E27FC236}">
                <a16:creationId xmlns:a16="http://schemas.microsoft.com/office/drawing/2014/main" id="{21016F29-BDD7-4BEB-914B-87500969B642}"/>
              </a:ext>
            </a:extLst>
          </p:cNvPr>
          <p:cNvSpPr>
            <a:spLocks noGrp="1"/>
          </p:cNvSpPr>
          <p:nvPr>
            <p:ph type="body" sz="quarter" idx="26" hasCustomPrompt="1"/>
          </p:nvPr>
        </p:nvSpPr>
        <p:spPr>
          <a:xfrm>
            <a:off x="795193" y="1432934"/>
            <a:ext cx="583931" cy="583931"/>
          </a:xfrm>
          <a:prstGeom prst="arc">
            <a:avLst>
              <a:gd name="adj1" fmla="val 5358404"/>
              <a:gd name="adj2" fmla="val 0"/>
            </a:avLst>
          </a:prstGeom>
          <a:ln w="12700">
            <a:solidFill>
              <a:schemeClr val="tx1"/>
            </a:solidFill>
          </a:ln>
        </p:spPr>
        <p:txBody>
          <a:bodyPr anchor="ctr"/>
          <a:lstStyle>
            <a:lvl1pPr algn="ctr">
              <a:defRPr sz="32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5" name="Text Placeholder 33">
            <a:extLst>
              <a:ext uri="{FF2B5EF4-FFF2-40B4-BE49-F238E27FC236}">
                <a16:creationId xmlns:a16="http://schemas.microsoft.com/office/drawing/2014/main" id="{48FE68D6-DC11-428F-B5D6-1F819FD8F14F}"/>
              </a:ext>
            </a:extLst>
          </p:cNvPr>
          <p:cNvSpPr>
            <a:spLocks noGrp="1"/>
          </p:cNvSpPr>
          <p:nvPr>
            <p:ph type="body" sz="quarter" idx="27" hasCustomPrompt="1"/>
          </p:nvPr>
        </p:nvSpPr>
        <p:spPr>
          <a:xfrm>
            <a:off x="6413587" y="1412560"/>
            <a:ext cx="583931" cy="583931"/>
          </a:xfrm>
          <a:prstGeom prst="arc">
            <a:avLst>
              <a:gd name="adj1" fmla="val 5358404"/>
              <a:gd name="adj2" fmla="val 0"/>
            </a:avLst>
          </a:prstGeom>
          <a:ln w="12700">
            <a:solidFill>
              <a:schemeClr val="tx1"/>
            </a:solidFill>
          </a:ln>
        </p:spPr>
        <p:txBody>
          <a:bodyPr anchor="ctr"/>
          <a:lstStyle>
            <a:lvl1pPr algn="ctr">
              <a:defRPr sz="32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6" name="Text Placeholder 33">
            <a:extLst>
              <a:ext uri="{FF2B5EF4-FFF2-40B4-BE49-F238E27FC236}">
                <a16:creationId xmlns:a16="http://schemas.microsoft.com/office/drawing/2014/main" id="{5694712A-FCD2-43BD-B72B-333D0A039168}"/>
              </a:ext>
            </a:extLst>
          </p:cNvPr>
          <p:cNvSpPr>
            <a:spLocks noGrp="1"/>
          </p:cNvSpPr>
          <p:nvPr>
            <p:ph type="body" sz="quarter" idx="28" hasCustomPrompt="1"/>
          </p:nvPr>
        </p:nvSpPr>
        <p:spPr>
          <a:xfrm>
            <a:off x="803244" y="3946759"/>
            <a:ext cx="583931" cy="583931"/>
          </a:xfrm>
          <a:prstGeom prst="arc">
            <a:avLst>
              <a:gd name="adj1" fmla="val 5358404"/>
              <a:gd name="adj2" fmla="val 0"/>
            </a:avLst>
          </a:prstGeom>
          <a:ln w="12700">
            <a:solidFill>
              <a:schemeClr val="tx1"/>
            </a:solidFill>
          </a:ln>
        </p:spPr>
        <p:txBody>
          <a:bodyPr anchor="ctr"/>
          <a:lstStyle>
            <a:lvl1pPr algn="ctr">
              <a:defRPr sz="32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pic>
        <p:nvPicPr>
          <p:cNvPr id="41" name="Picture 40" descr="A picture containing drawing&#10;&#10;Description automatically generated">
            <a:extLst>
              <a:ext uri="{FF2B5EF4-FFF2-40B4-BE49-F238E27FC236}">
                <a16:creationId xmlns:a16="http://schemas.microsoft.com/office/drawing/2014/main" id="{17CE9AA3-CDC4-47E8-800E-F64E30EA71FA}"/>
              </a:ext>
            </a:extLst>
          </p:cNvPr>
          <p:cNvPicPr>
            <a:picLocks/>
          </p:cNvPicPr>
          <p:nvPr/>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
        <p:nvSpPr>
          <p:cNvPr id="19" name="Text Placeholder 8">
            <a:extLst>
              <a:ext uri="{FF2B5EF4-FFF2-40B4-BE49-F238E27FC236}">
                <a16:creationId xmlns:a16="http://schemas.microsoft.com/office/drawing/2014/main" id="{519B834F-5171-42AC-A5FD-8DA87B306F78}"/>
              </a:ext>
            </a:extLst>
          </p:cNvPr>
          <p:cNvSpPr>
            <a:spLocks noGrp="1"/>
          </p:cNvSpPr>
          <p:nvPr>
            <p:ph type="body" sz="quarter" idx="14" hasCustomPrompt="1"/>
          </p:nvPr>
        </p:nvSpPr>
        <p:spPr>
          <a:xfrm>
            <a:off x="192087" y="611978"/>
            <a:ext cx="5018088" cy="785816"/>
          </a:xfrm>
        </p:spPr>
        <p:txBody>
          <a:bodyPr/>
          <a:lstStyle>
            <a:lvl1pPr>
              <a:defRPr sz="1800" b="1">
                <a:solidFill>
                  <a:schemeClr val="tx2"/>
                </a:solidFill>
                <a:latin typeface="+mn-lt"/>
              </a:defRPr>
            </a:lvl1pPr>
            <a:lvl2pPr>
              <a:buClr>
                <a:schemeClr val="tx1"/>
              </a:buClr>
              <a:defRPr sz="1800" b="0">
                <a:solidFill>
                  <a:schemeClr val="tx2"/>
                </a:solidFill>
                <a:latin typeface="+mn-lt"/>
              </a:defRPr>
            </a:lvl2pPr>
            <a:lvl3pPr>
              <a:buClr>
                <a:schemeClr val="tx1"/>
              </a:buClr>
              <a:defRPr sz="1600" b="0">
                <a:solidFill>
                  <a:schemeClr val="tx2"/>
                </a:solidFill>
                <a:latin typeface="+mn-lt"/>
              </a:defRPr>
            </a:lvl3pPr>
            <a:lvl4pPr>
              <a:buClr>
                <a:schemeClr val="tx1"/>
              </a:buClr>
              <a:defRPr sz="1400" b="0">
                <a:solidFill>
                  <a:schemeClr val="tx2"/>
                </a:solidFill>
                <a:latin typeface="+mn-lt"/>
              </a:defRPr>
            </a:lvl4pPr>
            <a:lvl5pPr>
              <a:buClr>
                <a:schemeClr val="tx1"/>
              </a:buClr>
              <a:defRPr sz="1200" b="0">
                <a:solidFill>
                  <a:schemeClr val="tx2"/>
                </a:solidFill>
                <a:latin typeface="+mn-lt"/>
              </a:defRPr>
            </a:lvl5pPr>
          </a:lstStyle>
          <a:p>
            <a:pPr lvl="0"/>
            <a:r>
              <a:rPr lang="en-US" dirty="0"/>
              <a:t>Your slide title goes here</a:t>
            </a:r>
          </a:p>
        </p:txBody>
      </p:sp>
      <p:sp>
        <p:nvSpPr>
          <p:cNvPr id="21" name="Text Placeholder 33">
            <a:extLst>
              <a:ext uri="{FF2B5EF4-FFF2-40B4-BE49-F238E27FC236}">
                <a16:creationId xmlns:a16="http://schemas.microsoft.com/office/drawing/2014/main" id="{0BF20E74-C78F-4A35-8B12-B33706A46F77}"/>
              </a:ext>
            </a:extLst>
          </p:cNvPr>
          <p:cNvSpPr>
            <a:spLocks noGrp="1"/>
          </p:cNvSpPr>
          <p:nvPr>
            <p:ph type="body" sz="quarter" idx="30" hasCustomPrompt="1"/>
          </p:nvPr>
        </p:nvSpPr>
        <p:spPr>
          <a:xfrm>
            <a:off x="6413587" y="3946759"/>
            <a:ext cx="583931" cy="583931"/>
          </a:xfrm>
          <a:prstGeom prst="arc">
            <a:avLst>
              <a:gd name="adj1" fmla="val 5358404"/>
              <a:gd name="adj2" fmla="val 0"/>
            </a:avLst>
          </a:prstGeom>
          <a:ln w="12700">
            <a:solidFill>
              <a:schemeClr val="tx1"/>
            </a:solidFill>
          </a:ln>
        </p:spPr>
        <p:txBody>
          <a:bodyPr anchor="ctr"/>
          <a:lstStyle>
            <a:lvl1pPr algn="ctr">
              <a:defRPr sz="32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23" name="Text Placeholder 2">
            <a:extLst>
              <a:ext uri="{FF2B5EF4-FFF2-40B4-BE49-F238E27FC236}">
                <a16:creationId xmlns:a16="http://schemas.microsoft.com/office/drawing/2014/main" id="{3CADABE2-6DF5-415C-A9F4-1163D9C6BAA0}"/>
              </a:ext>
            </a:extLst>
          </p:cNvPr>
          <p:cNvSpPr>
            <a:spLocks noGrp="1"/>
          </p:cNvSpPr>
          <p:nvPr>
            <p:ph type="body" sz="quarter" idx="31" hasCustomPrompt="1"/>
          </p:nvPr>
        </p:nvSpPr>
        <p:spPr>
          <a:xfrm>
            <a:off x="1165854" y="4333026"/>
            <a:ext cx="4320000" cy="1872000"/>
          </a:xfrm>
        </p:spPr>
        <p:txBody>
          <a:bodyPr anchor="t"/>
          <a:lstStyle>
            <a:lvl1pPr>
              <a:defRPr sz="18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5" name="Text Placeholder 2">
            <a:extLst>
              <a:ext uri="{FF2B5EF4-FFF2-40B4-BE49-F238E27FC236}">
                <a16:creationId xmlns:a16="http://schemas.microsoft.com/office/drawing/2014/main" id="{56F32E22-4CAB-459D-A669-0EA357E86154}"/>
              </a:ext>
            </a:extLst>
          </p:cNvPr>
          <p:cNvSpPr>
            <a:spLocks noGrp="1"/>
          </p:cNvSpPr>
          <p:nvPr>
            <p:ph type="body" sz="quarter" idx="32" hasCustomPrompt="1"/>
          </p:nvPr>
        </p:nvSpPr>
        <p:spPr>
          <a:xfrm>
            <a:off x="6782587" y="4333026"/>
            <a:ext cx="4320000" cy="1872000"/>
          </a:xfrm>
        </p:spPr>
        <p:txBody>
          <a:bodyPr anchor="t"/>
          <a:lstStyle>
            <a:lvl1pPr>
              <a:defRPr sz="18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54818383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Six Point Teal 1">
    <p:bg>
      <p:bgPr>
        <a:solidFill>
          <a:schemeClr val="accent2"/>
        </a:solidFill>
        <a:effectLst/>
      </p:bgPr>
    </p:bg>
    <p:spTree>
      <p:nvGrpSpPr>
        <p:cNvPr id="1" name=""/>
        <p:cNvGrpSpPr/>
        <p:nvPr/>
      </p:nvGrpSpPr>
      <p:grpSpPr>
        <a:xfrm>
          <a:off x="0" y="0"/>
          <a:ext cx="0" cy="0"/>
          <a:chOff x="0" y="0"/>
          <a:chExt cx="0" cy="0"/>
        </a:xfrm>
      </p:grpSpPr>
      <p:sp>
        <p:nvSpPr>
          <p:cNvPr id="48" name="Freeform: Shape 47">
            <a:extLst>
              <a:ext uri="{FF2B5EF4-FFF2-40B4-BE49-F238E27FC236}">
                <a16:creationId xmlns:a16="http://schemas.microsoft.com/office/drawing/2014/main" id="{52995FCF-DB62-4B0B-9048-0FB78F4E3196}"/>
              </a:ext>
            </a:extLst>
          </p:cNvPr>
          <p:cNvSpPr/>
          <p:nvPr/>
        </p:nvSpPr>
        <p:spPr>
          <a:xfrm>
            <a:off x="1" y="2926416"/>
            <a:ext cx="5184420" cy="3931583"/>
          </a:xfrm>
          <a:custGeom>
            <a:avLst/>
            <a:gdLst>
              <a:gd name="connsiteX0" fmla="*/ 2817732 w 5184420"/>
              <a:gd name="connsiteY0" fmla="*/ 7 h 3931583"/>
              <a:gd name="connsiteX1" fmla="*/ 5184420 w 5184420"/>
              <a:gd name="connsiteY1" fmla="*/ 573855 h 3931583"/>
              <a:gd name="connsiteX2" fmla="*/ 4098666 w 5184420"/>
              <a:gd name="connsiteY2" fmla="*/ 2892621 h 3931583"/>
              <a:gd name="connsiteX3" fmla="*/ 2813057 w 5184420"/>
              <a:gd name="connsiteY3" fmla="*/ 2554857 h 3931583"/>
              <a:gd name="connsiteX4" fmla="*/ 2711377 w 5184420"/>
              <a:gd name="connsiteY4" fmla="*/ 2560701 h 3931583"/>
              <a:gd name="connsiteX5" fmla="*/ 1077243 w 5184420"/>
              <a:gd name="connsiteY5" fmla="*/ 3236000 h 3931583"/>
              <a:gd name="connsiteX6" fmla="*/ 587157 w 5184420"/>
              <a:gd name="connsiteY6" fmla="*/ 3841410 h 3931583"/>
              <a:gd name="connsiteX7" fmla="*/ 540246 w 5184420"/>
              <a:gd name="connsiteY7" fmla="*/ 3931583 h 3931583"/>
              <a:gd name="connsiteX8" fmla="*/ 0 w 5184420"/>
              <a:gd name="connsiteY8" fmla="*/ 3931583 h 3931583"/>
              <a:gd name="connsiteX9" fmla="*/ 0 w 5184420"/>
              <a:gd name="connsiteY9" fmla="*/ 843188 h 3931583"/>
              <a:gd name="connsiteX10" fmla="*/ 175496 w 5184420"/>
              <a:gd name="connsiteY10" fmla="*/ 732727 h 3931583"/>
              <a:gd name="connsiteX11" fmla="*/ 2583985 w 5184420"/>
              <a:gd name="connsiteY11" fmla="*/ 5851 h 3931583"/>
              <a:gd name="connsiteX12" fmla="*/ 2817732 w 5184420"/>
              <a:gd name="connsiteY12" fmla="*/ 7 h 3931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3">
                <a:moveTo>
                  <a:pt x="2817732" y="7"/>
                </a:moveTo>
                <a:cubicBezTo>
                  <a:pt x="3641238" y="-1325"/>
                  <a:pt x="4452977" y="195497"/>
                  <a:pt x="5184420" y="573855"/>
                </a:cubicBezTo>
                <a:lnTo>
                  <a:pt x="4098666" y="2892621"/>
                </a:lnTo>
                <a:cubicBezTo>
                  <a:pt x="3707142" y="2669295"/>
                  <a:pt x="3263790" y="2552815"/>
                  <a:pt x="2813057" y="2554857"/>
                </a:cubicBezTo>
                <a:cubicBezTo>
                  <a:pt x="2779164" y="2554857"/>
                  <a:pt x="2745271" y="2560701"/>
                  <a:pt x="2711377" y="2560701"/>
                </a:cubicBezTo>
                <a:cubicBezTo>
                  <a:pt x="2104313" y="2587133"/>
                  <a:pt x="1525870" y="2826173"/>
                  <a:pt x="1077243" y="3236000"/>
                </a:cubicBezTo>
                <a:cubicBezTo>
                  <a:pt x="879232" y="3416887"/>
                  <a:pt x="715745" y="3621449"/>
                  <a:pt x="587157" y="3841410"/>
                </a:cubicBezTo>
                <a:lnTo>
                  <a:pt x="540246" y="3931583"/>
                </a:lnTo>
                <a:lnTo>
                  <a:pt x="0" y="3931583"/>
                </a:lnTo>
                <a:lnTo>
                  <a:pt x="0" y="843188"/>
                </a:lnTo>
                <a:lnTo>
                  <a:pt x="175496" y="732727"/>
                </a:lnTo>
                <a:cubicBezTo>
                  <a:pt x="901678" y="296363"/>
                  <a:pt x="1728821" y="44469"/>
                  <a:pt x="2583985" y="5851"/>
                </a:cubicBezTo>
                <a:cubicBezTo>
                  <a:pt x="2664628" y="7"/>
                  <a:pt x="2741765" y="7"/>
                  <a:pt x="2817732" y="7"/>
                </a:cubicBezTo>
                <a:close/>
              </a:path>
            </a:pathLst>
          </a:custGeom>
          <a:solidFill>
            <a:schemeClr val="bg1">
              <a:alpha val="7000"/>
            </a:schemeClr>
          </a:solidFill>
          <a:ln w="104905" cap="flat">
            <a:noFill/>
            <a:prstDash val="solid"/>
            <a:miter/>
          </a:ln>
        </p:spPr>
        <p:txBody>
          <a:bodyPr wrap="square" rtlCol="0" anchor="ctr">
            <a:noAutofit/>
          </a:bodyPr>
          <a:lstStyle/>
          <a:p>
            <a:endParaRPr lang="en-GB"/>
          </a:p>
        </p:txBody>
      </p:sp>
      <p:sp>
        <p:nvSpPr>
          <p:cNvPr id="40" name="Freeform: Shape 39">
            <a:extLst>
              <a:ext uri="{FF2B5EF4-FFF2-40B4-BE49-F238E27FC236}">
                <a16:creationId xmlns:a16="http://schemas.microsoft.com/office/drawing/2014/main" id="{59A04942-3591-46AF-993C-B874C54D9CA1}"/>
              </a:ext>
            </a:extLst>
          </p:cNvPr>
          <p:cNvSpPr/>
          <p:nvPr/>
        </p:nvSpPr>
        <p:spPr>
          <a:xfrm>
            <a:off x="11382375" y="5150644"/>
            <a:ext cx="809626" cy="1707357"/>
          </a:xfrm>
          <a:custGeom>
            <a:avLst/>
            <a:gdLst>
              <a:gd name="connsiteX0" fmla="*/ 991753 w 991753"/>
              <a:gd name="connsiteY0" fmla="*/ 0 h 1575433"/>
              <a:gd name="connsiteX1" fmla="*/ 991753 w 991753"/>
              <a:gd name="connsiteY1" fmla="*/ 1575433 h 1575433"/>
              <a:gd name="connsiteX2" fmla="*/ 0 w 991753"/>
              <a:gd name="connsiteY2" fmla="*/ 1575433 h 1575433"/>
              <a:gd name="connsiteX3" fmla="*/ 24951 w 991753"/>
              <a:gd name="connsiteY3" fmla="*/ 1508300 h 1575433"/>
              <a:gd name="connsiteX4" fmla="*/ 816935 w 991753"/>
              <a:gd name="connsiteY4" fmla="*/ 198421 h 157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753" h="1575433">
                <a:moveTo>
                  <a:pt x="991753" y="0"/>
                </a:moveTo>
                <a:lnTo>
                  <a:pt x="991753" y="1575433"/>
                </a:lnTo>
                <a:lnTo>
                  <a:pt x="0" y="1575433"/>
                </a:lnTo>
                <a:lnTo>
                  <a:pt x="24951" y="1508300"/>
                </a:lnTo>
                <a:cubicBezTo>
                  <a:pt x="206699" y="1050609"/>
                  <a:pt x="474145" y="611976"/>
                  <a:pt x="816935" y="19842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p>
            <a:fld id="{21F79131-C817-4EAF-B3BC-6511779B5E04}" type="slidenum">
              <a:rPr lang="en-GB" smtClean="0"/>
              <a:pPr/>
              <a:t>‹#›</a:t>
            </a:fld>
            <a:endParaRPr lang="en-GB" dirty="0"/>
          </a:p>
        </p:txBody>
      </p:sp>
      <p:sp>
        <p:nvSpPr>
          <p:cNvPr id="17" name="Title 1">
            <a:extLst>
              <a:ext uri="{FF2B5EF4-FFF2-40B4-BE49-F238E27FC236}">
                <a16:creationId xmlns:a16="http://schemas.microsoft.com/office/drawing/2014/main" id="{59828AE2-6B91-4627-983D-4ED1B5013301}"/>
              </a:ext>
            </a:extLst>
          </p:cNvPr>
          <p:cNvSpPr>
            <a:spLocks noGrp="1"/>
          </p:cNvSpPr>
          <p:nvPr>
            <p:ph type="title" hasCustomPrompt="1"/>
          </p:nvPr>
        </p:nvSpPr>
        <p:spPr>
          <a:xfrm>
            <a:off x="186692" y="124621"/>
            <a:ext cx="11273788" cy="484980"/>
          </a:xfrm>
        </p:spPr>
        <p:txBody>
          <a:bodyPr/>
          <a:lstStyle/>
          <a:p>
            <a:r>
              <a:rPr lang="en-US" dirty="0"/>
              <a:t>Your main outtake goes here</a:t>
            </a:r>
            <a:endParaRPr lang="en-GB" dirty="0"/>
          </a:p>
        </p:txBody>
      </p:sp>
      <p:sp>
        <p:nvSpPr>
          <p:cNvPr id="18" name="Text Placeholder 2">
            <a:extLst>
              <a:ext uri="{FF2B5EF4-FFF2-40B4-BE49-F238E27FC236}">
                <a16:creationId xmlns:a16="http://schemas.microsoft.com/office/drawing/2014/main" id="{B411C62B-EF21-4F1D-B1BD-309A69AC6CAB}"/>
              </a:ext>
            </a:extLst>
          </p:cNvPr>
          <p:cNvSpPr>
            <a:spLocks noGrp="1"/>
          </p:cNvSpPr>
          <p:nvPr>
            <p:ph type="body" sz="quarter" idx="13" hasCustomPrompt="1"/>
          </p:nvPr>
        </p:nvSpPr>
        <p:spPr>
          <a:xfrm>
            <a:off x="1080262" y="2012440"/>
            <a:ext cx="2880000" cy="1257300"/>
          </a:xfrm>
        </p:spPr>
        <p:txBody>
          <a:bodyPr anchor="t"/>
          <a:lstStyle>
            <a:lvl1pPr>
              <a:defRPr sz="16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
            <a:extLst>
              <a:ext uri="{FF2B5EF4-FFF2-40B4-BE49-F238E27FC236}">
                <a16:creationId xmlns:a16="http://schemas.microsoft.com/office/drawing/2014/main" id="{1B916557-AE99-4129-8F4A-343D17AB6600}"/>
              </a:ext>
            </a:extLst>
          </p:cNvPr>
          <p:cNvSpPr>
            <a:spLocks noGrp="1"/>
          </p:cNvSpPr>
          <p:nvPr>
            <p:ph type="body" sz="quarter" idx="16" hasCustomPrompt="1"/>
          </p:nvPr>
        </p:nvSpPr>
        <p:spPr>
          <a:xfrm>
            <a:off x="4750950" y="2012440"/>
            <a:ext cx="2880000" cy="1257300"/>
          </a:xfrm>
        </p:spPr>
        <p:txBody>
          <a:bodyPr anchor="t"/>
          <a:lstStyle>
            <a:lvl1pPr>
              <a:defRPr sz="16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4" name="Text Placeholder 2">
            <a:extLst>
              <a:ext uri="{FF2B5EF4-FFF2-40B4-BE49-F238E27FC236}">
                <a16:creationId xmlns:a16="http://schemas.microsoft.com/office/drawing/2014/main" id="{D9521230-040E-469B-925E-276B6B671186}"/>
              </a:ext>
            </a:extLst>
          </p:cNvPr>
          <p:cNvSpPr>
            <a:spLocks noGrp="1"/>
          </p:cNvSpPr>
          <p:nvPr>
            <p:ph type="body" sz="quarter" idx="18" hasCustomPrompt="1"/>
          </p:nvPr>
        </p:nvSpPr>
        <p:spPr>
          <a:xfrm>
            <a:off x="8393309" y="2012440"/>
            <a:ext cx="2880000" cy="1257300"/>
          </a:xfrm>
        </p:spPr>
        <p:txBody>
          <a:bodyPr anchor="t"/>
          <a:lstStyle>
            <a:lvl1pPr>
              <a:defRPr sz="16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
            <a:extLst>
              <a:ext uri="{FF2B5EF4-FFF2-40B4-BE49-F238E27FC236}">
                <a16:creationId xmlns:a16="http://schemas.microsoft.com/office/drawing/2014/main" id="{550468C7-802B-4EC7-8A1D-977CB5EADA9A}"/>
              </a:ext>
            </a:extLst>
          </p:cNvPr>
          <p:cNvSpPr>
            <a:spLocks noGrp="1"/>
          </p:cNvSpPr>
          <p:nvPr>
            <p:ph type="body" sz="quarter" idx="20" hasCustomPrompt="1"/>
          </p:nvPr>
        </p:nvSpPr>
        <p:spPr>
          <a:xfrm>
            <a:off x="1143793" y="4354513"/>
            <a:ext cx="2880000" cy="1257300"/>
          </a:xfrm>
        </p:spPr>
        <p:txBody>
          <a:bodyPr anchor="t"/>
          <a:lstStyle>
            <a:lvl1pPr>
              <a:defRPr sz="16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8" name="Text Placeholder 2">
            <a:extLst>
              <a:ext uri="{FF2B5EF4-FFF2-40B4-BE49-F238E27FC236}">
                <a16:creationId xmlns:a16="http://schemas.microsoft.com/office/drawing/2014/main" id="{6031A51F-9CF6-45B5-8DC0-912D85568622}"/>
              </a:ext>
            </a:extLst>
          </p:cNvPr>
          <p:cNvSpPr>
            <a:spLocks noGrp="1"/>
          </p:cNvSpPr>
          <p:nvPr>
            <p:ph type="body" sz="quarter" idx="22" hasCustomPrompt="1"/>
          </p:nvPr>
        </p:nvSpPr>
        <p:spPr>
          <a:xfrm>
            <a:off x="4786153" y="4354513"/>
            <a:ext cx="2880000" cy="1257300"/>
          </a:xfrm>
        </p:spPr>
        <p:txBody>
          <a:bodyPr anchor="t"/>
          <a:lstStyle>
            <a:lvl1pPr>
              <a:defRPr sz="16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0" name="Text Placeholder 2">
            <a:extLst>
              <a:ext uri="{FF2B5EF4-FFF2-40B4-BE49-F238E27FC236}">
                <a16:creationId xmlns:a16="http://schemas.microsoft.com/office/drawing/2014/main" id="{EF0E6698-C95A-4C48-B150-E9CE26BDFD95}"/>
              </a:ext>
            </a:extLst>
          </p:cNvPr>
          <p:cNvSpPr>
            <a:spLocks noGrp="1"/>
          </p:cNvSpPr>
          <p:nvPr>
            <p:ph type="body" sz="quarter" idx="24" hasCustomPrompt="1"/>
          </p:nvPr>
        </p:nvSpPr>
        <p:spPr>
          <a:xfrm>
            <a:off x="8428513" y="4354513"/>
            <a:ext cx="2880000" cy="1257300"/>
          </a:xfrm>
        </p:spPr>
        <p:txBody>
          <a:bodyPr anchor="t"/>
          <a:lstStyle>
            <a:lvl1pPr>
              <a:defRPr sz="16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4" name="Text Placeholder 33">
            <a:extLst>
              <a:ext uri="{FF2B5EF4-FFF2-40B4-BE49-F238E27FC236}">
                <a16:creationId xmlns:a16="http://schemas.microsoft.com/office/drawing/2014/main" id="{21016F29-BDD7-4BEB-914B-87500969B642}"/>
              </a:ext>
            </a:extLst>
          </p:cNvPr>
          <p:cNvSpPr>
            <a:spLocks noGrp="1"/>
          </p:cNvSpPr>
          <p:nvPr>
            <p:ph type="body" sz="quarter" idx="26" hasCustomPrompt="1"/>
          </p:nvPr>
        </p:nvSpPr>
        <p:spPr>
          <a:xfrm>
            <a:off x="711262" y="1619572"/>
            <a:ext cx="583931" cy="583931"/>
          </a:xfrm>
          <a:prstGeom prst="arc">
            <a:avLst>
              <a:gd name="adj1" fmla="val 5358404"/>
              <a:gd name="adj2" fmla="val 0"/>
            </a:avLst>
          </a:prstGeom>
          <a:ln w="12700">
            <a:solidFill>
              <a:schemeClr val="tx1"/>
            </a:solidFill>
          </a:ln>
        </p:spPr>
        <p:txBody>
          <a:bodyPr anchor="ctr"/>
          <a:lstStyle>
            <a:lvl1pPr algn="ctr">
              <a:defRPr sz="28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5" name="Text Placeholder 33">
            <a:extLst>
              <a:ext uri="{FF2B5EF4-FFF2-40B4-BE49-F238E27FC236}">
                <a16:creationId xmlns:a16="http://schemas.microsoft.com/office/drawing/2014/main" id="{48FE68D6-DC11-428F-B5D6-1F819FD8F14F}"/>
              </a:ext>
            </a:extLst>
          </p:cNvPr>
          <p:cNvSpPr>
            <a:spLocks noGrp="1"/>
          </p:cNvSpPr>
          <p:nvPr>
            <p:ph type="body" sz="quarter" idx="27" hasCustomPrompt="1"/>
          </p:nvPr>
        </p:nvSpPr>
        <p:spPr>
          <a:xfrm>
            <a:off x="4364810" y="1619572"/>
            <a:ext cx="583931" cy="583931"/>
          </a:xfrm>
          <a:prstGeom prst="arc">
            <a:avLst>
              <a:gd name="adj1" fmla="val 5358404"/>
              <a:gd name="adj2" fmla="val 0"/>
            </a:avLst>
          </a:prstGeom>
          <a:ln w="12700">
            <a:solidFill>
              <a:schemeClr val="tx1"/>
            </a:solidFill>
          </a:ln>
        </p:spPr>
        <p:txBody>
          <a:bodyPr anchor="ctr"/>
          <a:lstStyle>
            <a:lvl1pPr algn="ctr">
              <a:defRPr sz="28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6" name="Text Placeholder 33">
            <a:extLst>
              <a:ext uri="{FF2B5EF4-FFF2-40B4-BE49-F238E27FC236}">
                <a16:creationId xmlns:a16="http://schemas.microsoft.com/office/drawing/2014/main" id="{5694712A-FCD2-43BD-B72B-333D0A039168}"/>
              </a:ext>
            </a:extLst>
          </p:cNvPr>
          <p:cNvSpPr>
            <a:spLocks noGrp="1"/>
          </p:cNvSpPr>
          <p:nvPr>
            <p:ph type="body" sz="quarter" idx="28" hasCustomPrompt="1"/>
          </p:nvPr>
        </p:nvSpPr>
        <p:spPr>
          <a:xfrm>
            <a:off x="7990030" y="1619572"/>
            <a:ext cx="583931" cy="583931"/>
          </a:xfrm>
          <a:prstGeom prst="arc">
            <a:avLst>
              <a:gd name="adj1" fmla="val 5358404"/>
              <a:gd name="adj2" fmla="val 0"/>
            </a:avLst>
          </a:prstGeom>
          <a:ln w="12700">
            <a:solidFill>
              <a:schemeClr val="tx1"/>
            </a:solidFill>
          </a:ln>
        </p:spPr>
        <p:txBody>
          <a:bodyPr anchor="ctr"/>
          <a:lstStyle>
            <a:lvl1pPr algn="ctr">
              <a:defRPr sz="28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7" name="Text Placeholder 33">
            <a:extLst>
              <a:ext uri="{FF2B5EF4-FFF2-40B4-BE49-F238E27FC236}">
                <a16:creationId xmlns:a16="http://schemas.microsoft.com/office/drawing/2014/main" id="{74773157-9A68-48FC-9B0C-0D5739741BF4}"/>
              </a:ext>
            </a:extLst>
          </p:cNvPr>
          <p:cNvSpPr>
            <a:spLocks noGrp="1"/>
          </p:cNvSpPr>
          <p:nvPr>
            <p:ph type="body" sz="quarter" idx="29" hasCustomPrompt="1"/>
          </p:nvPr>
        </p:nvSpPr>
        <p:spPr>
          <a:xfrm>
            <a:off x="774794" y="3956786"/>
            <a:ext cx="583931" cy="583931"/>
          </a:xfrm>
          <a:prstGeom prst="arc">
            <a:avLst>
              <a:gd name="adj1" fmla="val 5358404"/>
              <a:gd name="adj2" fmla="val 0"/>
            </a:avLst>
          </a:prstGeom>
          <a:ln w="12700">
            <a:solidFill>
              <a:schemeClr val="tx1"/>
            </a:solidFill>
          </a:ln>
        </p:spPr>
        <p:txBody>
          <a:bodyPr anchor="ctr"/>
          <a:lstStyle>
            <a:lvl1pPr algn="ctr">
              <a:defRPr sz="28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8" name="Text Placeholder 33">
            <a:extLst>
              <a:ext uri="{FF2B5EF4-FFF2-40B4-BE49-F238E27FC236}">
                <a16:creationId xmlns:a16="http://schemas.microsoft.com/office/drawing/2014/main" id="{277510F0-8107-4C94-A9E7-82B5E46632F4}"/>
              </a:ext>
            </a:extLst>
          </p:cNvPr>
          <p:cNvSpPr>
            <a:spLocks noGrp="1"/>
          </p:cNvSpPr>
          <p:nvPr>
            <p:ph type="body" sz="quarter" idx="30" hasCustomPrompt="1"/>
          </p:nvPr>
        </p:nvSpPr>
        <p:spPr>
          <a:xfrm>
            <a:off x="4400014" y="3956786"/>
            <a:ext cx="583931" cy="583931"/>
          </a:xfrm>
          <a:prstGeom prst="arc">
            <a:avLst>
              <a:gd name="adj1" fmla="val 5358404"/>
              <a:gd name="adj2" fmla="val 0"/>
            </a:avLst>
          </a:prstGeom>
          <a:ln w="12700">
            <a:solidFill>
              <a:schemeClr val="tx1"/>
            </a:solidFill>
          </a:ln>
        </p:spPr>
        <p:txBody>
          <a:bodyPr anchor="ctr"/>
          <a:lstStyle>
            <a:lvl1pPr algn="ctr">
              <a:defRPr sz="28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9" name="Text Placeholder 33">
            <a:extLst>
              <a:ext uri="{FF2B5EF4-FFF2-40B4-BE49-F238E27FC236}">
                <a16:creationId xmlns:a16="http://schemas.microsoft.com/office/drawing/2014/main" id="{C487FCB6-987E-433E-982B-8F7C79AB4524}"/>
              </a:ext>
            </a:extLst>
          </p:cNvPr>
          <p:cNvSpPr>
            <a:spLocks noGrp="1"/>
          </p:cNvSpPr>
          <p:nvPr>
            <p:ph type="body" sz="quarter" idx="31" hasCustomPrompt="1"/>
          </p:nvPr>
        </p:nvSpPr>
        <p:spPr>
          <a:xfrm>
            <a:off x="8025234" y="3956786"/>
            <a:ext cx="583931" cy="583931"/>
          </a:xfrm>
          <a:prstGeom prst="arc">
            <a:avLst>
              <a:gd name="adj1" fmla="val 5358404"/>
              <a:gd name="adj2" fmla="val 0"/>
            </a:avLst>
          </a:prstGeom>
          <a:ln w="12700">
            <a:solidFill>
              <a:schemeClr val="tx1"/>
            </a:solidFill>
          </a:ln>
        </p:spPr>
        <p:txBody>
          <a:bodyPr anchor="ctr"/>
          <a:lstStyle>
            <a:lvl1pPr algn="ctr">
              <a:defRPr sz="28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pic>
        <p:nvPicPr>
          <p:cNvPr id="41" name="Picture 40" descr="A picture containing drawing&#10;&#10;Description automatically generated">
            <a:extLst>
              <a:ext uri="{FF2B5EF4-FFF2-40B4-BE49-F238E27FC236}">
                <a16:creationId xmlns:a16="http://schemas.microsoft.com/office/drawing/2014/main" id="{871A1CE4-0398-4283-A406-1A70027EDEAB}"/>
              </a:ext>
            </a:extLst>
          </p:cNvPr>
          <p:cNvPicPr>
            <a:picLocks/>
          </p:cNvPicPr>
          <p:nvPr/>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
        <p:nvSpPr>
          <p:cNvPr id="21" name="Text Placeholder 8">
            <a:extLst>
              <a:ext uri="{FF2B5EF4-FFF2-40B4-BE49-F238E27FC236}">
                <a16:creationId xmlns:a16="http://schemas.microsoft.com/office/drawing/2014/main" id="{304846FC-53F3-4A45-8868-C565131A4C93}"/>
              </a:ext>
            </a:extLst>
          </p:cNvPr>
          <p:cNvSpPr>
            <a:spLocks noGrp="1"/>
          </p:cNvSpPr>
          <p:nvPr>
            <p:ph type="body" sz="quarter" idx="14" hasCustomPrompt="1"/>
          </p:nvPr>
        </p:nvSpPr>
        <p:spPr>
          <a:xfrm>
            <a:off x="192087" y="611978"/>
            <a:ext cx="5018088" cy="785816"/>
          </a:xfrm>
        </p:spPr>
        <p:txBody>
          <a:bodyPr/>
          <a:lstStyle>
            <a:lvl1pPr>
              <a:defRPr sz="1800" b="1">
                <a:solidFill>
                  <a:schemeClr val="tx2"/>
                </a:solidFill>
                <a:latin typeface="+mn-lt"/>
              </a:defRPr>
            </a:lvl1pPr>
            <a:lvl2pPr>
              <a:buClr>
                <a:schemeClr val="tx1"/>
              </a:buClr>
              <a:defRPr sz="1800" b="0">
                <a:solidFill>
                  <a:schemeClr val="tx2"/>
                </a:solidFill>
                <a:latin typeface="+mn-lt"/>
              </a:defRPr>
            </a:lvl2pPr>
            <a:lvl3pPr>
              <a:buClr>
                <a:schemeClr val="tx1"/>
              </a:buClr>
              <a:defRPr sz="1600" b="0">
                <a:solidFill>
                  <a:schemeClr val="tx2"/>
                </a:solidFill>
                <a:latin typeface="+mn-lt"/>
              </a:defRPr>
            </a:lvl3pPr>
            <a:lvl4pPr>
              <a:buClr>
                <a:schemeClr val="tx1"/>
              </a:buClr>
              <a:defRPr sz="1400" b="0">
                <a:solidFill>
                  <a:schemeClr val="tx2"/>
                </a:solidFill>
                <a:latin typeface="+mn-lt"/>
              </a:defRPr>
            </a:lvl4pPr>
            <a:lvl5pPr>
              <a:buClr>
                <a:schemeClr val="tx1"/>
              </a:buClr>
              <a:defRPr sz="1200" b="0">
                <a:solidFill>
                  <a:schemeClr val="tx2"/>
                </a:solidFill>
                <a:latin typeface="+mn-lt"/>
              </a:defRPr>
            </a:lvl5pPr>
          </a:lstStyle>
          <a:p>
            <a:pPr lvl="0"/>
            <a:r>
              <a:rPr lang="en-US" dirty="0"/>
              <a:t>Your slide title goes here</a:t>
            </a:r>
          </a:p>
          <a:p>
            <a:pPr lvl="1"/>
            <a:endParaRPr lang="en-GB" dirty="0"/>
          </a:p>
        </p:txBody>
      </p:sp>
    </p:spTree>
    <p:extLst>
      <p:ext uri="{BB962C8B-B14F-4D97-AF65-F5344CB8AC3E}">
        <p14:creationId xmlns:p14="http://schemas.microsoft.com/office/powerpoint/2010/main" val="217152960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1_Four Point White 1">
    <p:bg>
      <p:bgRef idx="1001">
        <a:schemeClr val="bg1"/>
      </p:bgRef>
    </p:bg>
    <p:spTree>
      <p:nvGrpSpPr>
        <p:cNvPr id="1" name=""/>
        <p:cNvGrpSpPr/>
        <p:nvPr/>
      </p:nvGrpSpPr>
      <p:grpSpPr>
        <a:xfrm>
          <a:off x="0" y="0"/>
          <a:ext cx="0" cy="0"/>
          <a:chOff x="0" y="0"/>
          <a:chExt cx="0" cy="0"/>
        </a:xfrm>
      </p:grpSpPr>
      <p:sp>
        <p:nvSpPr>
          <p:cNvPr id="40" name="Freeform: Shape 39">
            <a:extLst>
              <a:ext uri="{FF2B5EF4-FFF2-40B4-BE49-F238E27FC236}">
                <a16:creationId xmlns:a16="http://schemas.microsoft.com/office/drawing/2014/main" id="{59A04942-3591-46AF-993C-B874C54D9CA1}"/>
              </a:ext>
            </a:extLst>
          </p:cNvPr>
          <p:cNvSpPr/>
          <p:nvPr/>
        </p:nvSpPr>
        <p:spPr>
          <a:xfrm>
            <a:off x="11382375" y="5150644"/>
            <a:ext cx="809626" cy="1707357"/>
          </a:xfrm>
          <a:custGeom>
            <a:avLst/>
            <a:gdLst>
              <a:gd name="connsiteX0" fmla="*/ 991753 w 991753"/>
              <a:gd name="connsiteY0" fmla="*/ 0 h 1575433"/>
              <a:gd name="connsiteX1" fmla="*/ 991753 w 991753"/>
              <a:gd name="connsiteY1" fmla="*/ 1575433 h 1575433"/>
              <a:gd name="connsiteX2" fmla="*/ 0 w 991753"/>
              <a:gd name="connsiteY2" fmla="*/ 1575433 h 1575433"/>
              <a:gd name="connsiteX3" fmla="*/ 24951 w 991753"/>
              <a:gd name="connsiteY3" fmla="*/ 1508300 h 1575433"/>
              <a:gd name="connsiteX4" fmla="*/ 816935 w 991753"/>
              <a:gd name="connsiteY4" fmla="*/ 198421 h 157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753" h="1575433">
                <a:moveTo>
                  <a:pt x="991753" y="0"/>
                </a:moveTo>
                <a:lnTo>
                  <a:pt x="991753" y="1575433"/>
                </a:lnTo>
                <a:lnTo>
                  <a:pt x="0" y="1575433"/>
                </a:lnTo>
                <a:lnTo>
                  <a:pt x="24951" y="1508300"/>
                </a:lnTo>
                <a:cubicBezTo>
                  <a:pt x="206699" y="1050609"/>
                  <a:pt x="474145" y="611976"/>
                  <a:pt x="816935" y="19842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lvl1pPr>
              <a:defRPr>
                <a:solidFill>
                  <a:schemeClr val="bg1"/>
                </a:solidFill>
              </a:defRPr>
            </a:lvl1pPr>
          </a:lstStyle>
          <a:p>
            <a:fld id="{21F79131-C817-4EAF-B3BC-6511779B5E04}" type="slidenum">
              <a:rPr lang="en-GB" smtClean="0"/>
              <a:pPr/>
              <a:t>‹#›</a:t>
            </a:fld>
            <a:endParaRPr lang="en-GB" dirty="0"/>
          </a:p>
        </p:txBody>
      </p:sp>
      <p:sp>
        <p:nvSpPr>
          <p:cNvPr id="17" name="Title 1">
            <a:extLst>
              <a:ext uri="{FF2B5EF4-FFF2-40B4-BE49-F238E27FC236}">
                <a16:creationId xmlns:a16="http://schemas.microsoft.com/office/drawing/2014/main" id="{59828AE2-6B91-4627-983D-4ED1B5013301}"/>
              </a:ext>
            </a:extLst>
          </p:cNvPr>
          <p:cNvSpPr>
            <a:spLocks noGrp="1"/>
          </p:cNvSpPr>
          <p:nvPr>
            <p:ph type="title" hasCustomPrompt="1"/>
          </p:nvPr>
        </p:nvSpPr>
        <p:spPr>
          <a:xfrm>
            <a:off x="186692" y="124621"/>
            <a:ext cx="11273788" cy="484980"/>
          </a:xfrm>
        </p:spPr>
        <p:txBody>
          <a:bodyPr/>
          <a:lstStyle>
            <a:lvl1pPr>
              <a:defRPr>
                <a:solidFill>
                  <a:schemeClr val="accent1"/>
                </a:solidFill>
              </a:defRPr>
            </a:lvl1pPr>
          </a:lstStyle>
          <a:p>
            <a:r>
              <a:rPr lang="en-US" dirty="0"/>
              <a:t>Your main outtake goes here</a:t>
            </a:r>
            <a:endParaRPr lang="en-GB" dirty="0"/>
          </a:p>
        </p:txBody>
      </p:sp>
      <p:pic>
        <p:nvPicPr>
          <p:cNvPr id="19" name="Graphic 18">
            <a:extLst>
              <a:ext uri="{FF2B5EF4-FFF2-40B4-BE49-F238E27FC236}">
                <a16:creationId xmlns:a16="http://schemas.microsoft.com/office/drawing/2014/main" id="{33E796F3-91C7-45B5-B8A1-16810A533BC7}"/>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39" name="Freeform: Shape 38">
            <a:extLst>
              <a:ext uri="{FF2B5EF4-FFF2-40B4-BE49-F238E27FC236}">
                <a16:creationId xmlns:a16="http://schemas.microsoft.com/office/drawing/2014/main" id="{4578BB4D-2B17-4D9A-B94F-C422CDDDCE42}"/>
              </a:ext>
            </a:extLst>
          </p:cNvPr>
          <p:cNvSpPr/>
          <p:nvPr/>
        </p:nvSpPr>
        <p:spPr>
          <a:xfrm>
            <a:off x="1" y="2926416"/>
            <a:ext cx="5184420" cy="3931583"/>
          </a:xfrm>
          <a:custGeom>
            <a:avLst/>
            <a:gdLst>
              <a:gd name="connsiteX0" fmla="*/ 2817732 w 5184420"/>
              <a:gd name="connsiteY0" fmla="*/ 7 h 3931583"/>
              <a:gd name="connsiteX1" fmla="*/ 5184420 w 5184420"/>
              <a:gd name="connsiteY1" fmla="*/ 573855 h 3931583"/>
              <a:gd name="connsiteX2" fmla="*/ 4098666 w 5184420"/>
              <a:gd name="connsiteY2" fmla="*/ 2892621 h 3931583"/>
              <a:gd name="connsiteX3" fmla="*/ 2813057 w 5184420"/>
              <a:gd name="connsiteY3" fmla="*/ 2554857 h 3931583"/>
              <a:gd name="connsiteX4" fmla="*/ 2711377 w 5184420"/>
              <a:gd name="connsiteY4" fmla="*/ 2560701 h 3931583"/>
              <a:gd name="connsiteX5" fmla="*/ 1077243 w 5184420"/>
              <a:gd name="connsiteY5" fmla="*/ 3236000 h 3931583"/>
              <a:gd name="connsiteX6" fmla="*/ 587157 w 5184420"/>
              <a:gd name="connsiteY6" fmla="*/ 3841410 h 3931583"/>
              <a:gd name="connsiteX7" fmla="*/ 540246 w 5184420"/>
              <a:gd name="connsiteY7" fmla="*/ 3931583 h 3931583"/>
              <a:gd name="connsiteX8" fmla="*/ 0 w 5184420"/>
              <a:gd name="connsiteY8" fmla="*/ 3931583 h 3931583"/>
              <a:gd name="connsiteX9" fmla="*/ 0 w 5184420"/>
              <a:gd name="connsiteY9" fmla="*/ 843188 h 3931583"/>
              <a:gd name="connsiteX10" fmla="*/ 175496 w 5184420"/>
              <a:gd name="connsiteY10" fmla="*/ 732727 h 3931583"/>
              <a:gd name="connsiteX11" fmla="*/ 2583985 w 5184420"/>
              <a:gd name="connsiteY11" fmla="*/ 5851 h 3931583"/>
              <a:gd name="connsiteX12" fmla="*/ 2817732 w 5184420"/>
              <a:gd name="connsiteY12" fmla="*/ 7 h 3931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3">
                <a:moveTo>
                  <a:pt x="2817732" y="7"/>
                </a:moveTo>
                <a:cubicBezTo>
                  <a:pt x="3641238" y="-1325"/>
                  <a:pt x="4452977" y="195497"/>
                  <a:pt x="5184420" y="573855"/>
                </a:cubicBezTo>
                <a:lnTo>
                  <a:pt x="4098666" y="2892621"/>
                </a:lnTo>
                <a:cubicBezTo>
                  <a:pt x="3707142" y="2669295"/>
                  <a:pt x="3263790" y="2552815"/>
                  <a:pt x="2813057" y="2554857"/>
                </a:cubicBezTo>
                <a:cubicBezTo>
                  <a:pt x="2779164" y="2554857"/>
                  <a:pt x="2745271" y="2560701"/>
                  <a:pt x="2711377" y="2560701"/>
                </a:cubicBezTo>
                <a:cubicBezTo>
                  <a:pt x="2104313" y="2587133"/>
                  <a:pt x="1525870" y="2826173"/>
                  <a:pt x="1077243" y="3236000"/>
                </a:cubicBezTo>
                <a:cubicBezTo>
                  <a:pt x="879232" y="3416887"/>
                  <a:pt x="715745" y="3621449"/>
                  <a:pt x="587157" y="3841410"/>
                </a:cubicBezTo>
                <a:lnTo>
                  <a:pt x="540246" y="3931583"/>
                </a:lnTo>
                <a:lnTo>
                  <a:pt x="0" y="3931583"/>
                </a:lnTo>
                <a:lnTo>
                  <a:pt x="0" y="843188"/>
                </a:lnTo>
                <a:lnTo>
                  <a:pt x="175496" y="732727"/>
                </a:lnTo>
                <a:cubicBezTo>
                  <a:pt x="901678" y="296363"/>
                  <a:pt x="1728821" y="44469"/>
                  <a:pt x="2583985" y="5851"/>
                </a:cubicBezTo>
                <a:cubicBezTo>
                  <a:pt x="2664628" y="7"/>
                  <a:pt x="2741765" y="7"/>
                  <a:pt x="2817732" y="7"/>
                </a:cubicBezTo>
                <a:close/>
              </a:path>
            </a:pathLst>
          </a:custGeom>
          <a:solidFill>
            <a:schemeClr val="tx1">
              <a:alpha val="7000"/>
            </a:schemeClr>
          </a:solidFill>
          <a:ln w="104905" cap="flat">
            <a:noFill/>
            <a:prstDash val="solid"/>
            <a:miter/>
          </a:ln>
        </p:spPr>
        <p:txBody>
          <a:bodyPr wrap="square" rtlCol="0" anchor="ctr">
            <a:noAutofit/>
          </a:bodyPr>
          <a:lstStyle/>
          <a:p>
            <a:endParaRPr lang="en-GB"/>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p:txBody>
          <a:bodyPr/>
          <a:lstStyle>
            <a:lvl1pPr>
              <a:defRPr>
                <a:solidFill>
                  <a:schemeClr val="tx2"/>
                </a:solidFill>
              </a:defRPr>
            </a:lvl1pPr>
          </a:lstStyle>
          <a:p>
            <a:endParaRPr lang="en-GB"/>
          </a:p>
        </p:txBody>
      </p:sp>
      <p:sp>
        <p:nvSpPr>
          <p:cNvPr id="20" name="Text Placeholder 8">
            <a:extLst>
              <a:ext uri="{FF2B5EF4-FFF2-40B4-BE49-F238E27FC236}">
                <a16:creationId xmlns:a16="http://schemas.microsoft.com/office/drawing/2014/main" id="{F634A1C4-8FBF-4FEF-BEC9-23CB8ACD794B}"/>
              </a:ext>
            </a:extLst>
          </p:cNvPr>
          <p:cNvSpPr>
            <a:spLocks noGrp="1"/>
          </p:cNvSpPr>
          <p:nvPr>
            <p:ph type="body" sz="quarter" idx="14" hasCustomPrompt="1"/>
          </p:nvPr>
        </p:nvSpPr>
        <p:spPr>
          <a:xfrm>
            <a:off x="192087" y="621899"/>
            <a:ext cx="5018088" cy="785816"/>
          </a:xfrm>
        </p:spPr>
        <p:txBody>
          <a:bodyPr/>
          <a:lstStyle>
            <a:lvl1pPr>
              <a:defRPr sz="1800" b="1">
                <a:solidFill>
                  <a:schemeClr val="tx2"/>
                </a:solidFill>
                <a:latin typeface="+mn-lt"/>
              </a:defRPr>
            </a:lvl1pPr>
            <a:lvl2pPr marL="39688" indent="0">
              <a:buNone/>
              <a:defRPr sz="1800" b="0">
                <a:solidFill>
                  <a:schemeClr val="tx2"/>
                </a:solidFill>
                <a:latin typeface="+mn-lt"/>
              </a:defRPr>
            </a:lvl2pPr>
            <a:lvl3pPr>
              <a:defRPr sz="1600" b="0">
                <a:solidFill>
                  <a:schemeClr val="tx2"/>
                </a:solidFill>
                <a:latin typeface="+mn-lt"/>
              </a:defRPr>
            </a:lvl3pPr>
            <a:lvl4pPr>
              <a:defRPr sz="14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endParaRPr lang="en-GB" dirty="0"/>
          </a:p>
        </p:txBody>
      </p:sp>
      <p:sp>
        <p:nvSpPr>
          <p:cNvPr id="21" name="Text Placeholder 2">
            <a:extLst>
              <a:ext uri="{FF2B5EF4-FFF2-40B4-BE49-F238E27FC236}">
                <a16:creationId xmlns:a16="http://schemas.microsoft.com/office/drawing/2014/main" id="{B3B56443-AFCC-4E7A-A1E3-5373E1ECAB32}"/>
              </a:ext>
            </a:extLst>
          </p:cNvPr>
          <p:cNvSpPr>
            <a:spLocks noGrp="1"/>
          </p:cNvSpPr>
          <p:nvPr>
            <p:ph type="body" sz="quarter" idx="13" hasCustomPrompt="1"/>
          </p:nvPr>
        </p:nvSpPr>
        <p:spPr>
          <a:xfrm>
            <a:off x="1165854" y="1868404"/>
            <a:ext cx="4320000" cy="1872000"/>
          </a:xfrm>
        </p:spPr>
        <p:txBody>
          <a:bodyPr anchor="t"/>
          <a:lstStyle>
            <a:lvl1pPr>
              <a:defRPr sz="18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3" name="Text Placeholder 2">
            <a:extLst>
              <a:ext uri="{FF2B5EF4-FFF2-40B4-BE49-F238E27FC236}">
                <a16:creationId xmlns:a16="http://schemas.microsoft.com/office/drawing/2014/main" id="{6E3356F9-CCCB-4173-8D2F-CEB9DD0A2A6B}"/>
              </a:ext>
            </a:extLst>
          </p:cNvPr>
          <p:cNvSpPr>
            <a:spLocks noGrp="1"/>
          </p:cNvSpPr>
          <p:nvPr>
            <p:ph type="body" sz="quarter" idx="16" hasCustomPrompt="1"/>
          </p:nvPr>
        </p:nvSpPr>
        <p:spPr>
          <a:xfrm>
            <a:off x="6782587" y="1805428"/>
            <a:ext cx="4320000" cy="1908000"/>
          </a:xfrm>
        </p:spPr>
        <p:txBody>
          <a:bodyPr anchor="t"/>
          <a:lstStyle>
            <a:lvl1pPr>
              <a:defRPr sz="18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5" name="Text Placeholder 33">
            <a:extLst>
              <a:ext uri="{FF2B5EF4-FFF2-40B4-BE49-F238E27FC236}">
                <a16:creationId xmlns:a16="http://schemas.microsoft.com/office/drawing/2014/main" id="{ECC92E5C-126F-4032-95D4-42E7FD7BA703}"/>
              </a:ext>
            </a:extLst>
          </p:cNvPr>
          <p:cNvSpPr>
            <a:spLocks noGrp="1"/>
          </p:cNvSpPr>
          <p:nvPr>
            <p:ph type="body" sz="quarter" idx="26" hasCustomPrompt="1"/>
          </p:nvPr>
        </p:nvSpPr>
        <p:spPr>
          <a:xfrm>
            <a:off x="796854" y="1475536"/>
            <a:ext cx="583931" cy="583931"/>
          </a:xfrm>
          <a:prstGeom prst="arc">
            <a:avLst>
              <a:gd name="adj1" fmla="val 5358404"/>
              <a:gd name="adj2" fmla="val 0"/>
            </a:avLst>
          </a:prstGeom>
          <a:ln w="12700">
            <a:solidFill>
              <a:schemeClr val="tx2"/>
            </a:solidFill>
          </a:ln>
        </p:spPr>
        <p:txBody>
          <a:bodyPr anchor="ctr"/>
          <a:lstStyle>
            <a:lvl1pPr algn="ctr">
              <a:defRPr sz="32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27" name="Text Placeholder 33">
            <a:extLst>
              <a:ext uri="{FF2B5EF4-FFF2-40B4-BE49-F238E27FC236}">
                <a16:creationId xmlns:a16="http://schemas.microsoft.com/office/drawing/2014/main" id="{3418825C-FC70-46DA-AC31-7AD4DD0CB0E5}"/>
              </a:ext>
            </a:extLst>
          </p:cNvPr>
          <p:cNvSpPr>
            <a:spLocks noGrp="1"/>
          </p:cNvSpPr>
          <p:nvPr>
            <p:ph type="body" sz="quarter" idx="27" hasCustomPrompt="1"/>
          </p:nvPr>
        </p:nvSpPr>
        <p:spPr>
          <a:xfrm>
            <a:off x="6413587" y="1412560"/>
            <a:ext cx="583931" cy="583931"/>
          </a:xfrm>
          <a:prstGeom prst="arc">
            <a:avLst>
              <a:gd name="adj1" fmla="val 5358404"/>
              <a:gd name="adj2" fmla="val 0"/>
            </a:avLst>
          </a:prstGeom>
          <a:ln w="12700">
            <a:solidFill>
              <a:schemeClr val="tx2"/>
            </a:solidFill>
          </a:ln>
        </p:spPr>
        <p:txBody>
          <a:bodyPr anchor="ctr"/>
          <a:lstStyle>
            <a:lvl1pPr algn="ctr">
              <a:defRPr sz="32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28" name="Text Placeholder 33">
            <a:extLst>
              <a:ext uri="{FF2B5EF4-FFF2-40B4-BE49-F238E27FC236}">
                <a16:creationId xmlns:a16="http://schemas.microsoft.com/office/drawing/2014/main" id="{C332197D-0DE4-4DAD-830A-7E14B6F17F05}"/>
              </a:ext>
            </a:extLst>
          </p:cNvPr>
          <p:cNvSpPr>
            <a:spLocks noGrp="1"/>
          </p:cNvSpPr>
          <p:nvPr>
            <p:ph type="body" sz="quarter" idx="28" hasCustomPrompt="1"/>
          </p:nvPr>
        </p:nvSpPr>
        <p:spPr>
          <a:xfrm>
            <a:off x="803244" y="3946759"/>
            <a:ext cx="583931" cy="583931"/>
          </a:xfrm>
          <a:prstGeom prst="arc">
            <a:avLst>
              <a:gd name="adj1" fmla="val 5358404"/>
              <a:gd name="adj2" fmla="val 0"/>
            </a:avLst>
          </a:prstGeom>
          <a:ln w="12700">
            <a:solidFill>
              <a:schemeClr val="tx2"/>
            </a:solidFill>
          </a:ln>
        </p:spPr>
        <p:txBody>
          <a:bodyPr anchor="ctr"/>
          <a:lstStyle>
            <a:lvl1pPr algn="ctr">
              <a:defRPr sz="32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29" name="Text Placeholder 33">
            <a:extLst>
              <a:ext uri="{FF2B5EF4-FFF2-40B4-BE49-F238E27FC236}">
                <a16:creationId xmlns:a16="http://schemas.microsoft.com/office/drawing/2014/main" id="{D29289D8-0709-4920-A16C-16315D5195BB}"/>
              </a:ext>
            </a:extLst>
          </p:cNvPr>
          <p:cNvSpPr>
            <a:spLocks noGrp="1"/>
          </p:cNvSpPr>
          <p:nvPr>
            <p:ph type="body" sz="quarter" idx="30" hasCustomPrompt="1"/>
          </p:nvPr>
        </p:nvSpPr>
        <p:spPr>
          <a:xfrm>
            <a:off x="6413587" y="3946759"/>
            <a:ext cx="583931" cy="583931"/>
          </a:xfrm>
          <a:prstGeom prst="arc">
            <a:avLst>
              <a:gd name="adj1" fmla="val 5358404"/>
              <a:gd name="adj2" fmla="val 0"/>
            </a:avLst>
          </a:prstGeom>
          <a:ln w="12700">
            <a:solidFill>
              <a:schemeClr val="tx2"/>
            </a:solidFill>
          </a:ln>
        </p:spPr>
        <p:txBody>
          <a:bodyPr anchor="ctr"/>
          <a:lstStyle>
            <a:lvl1pPr algn="ctr">
              <a:defRPr sz="32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0" name="Text Placeholder 2">
            <a:extLst>
              <a:ext uri="{FF2B5EF4-FFF2-40B4-BE49-F238E27FC236}">
                <a16:creationId xmlns:a16="http://schemas.microsoft.com/office/drawing/2014/main" id="{8B0A9B3A-BB7E-403E-A790-E153CCAC2796}"/>
              </a:ext>
            </a:extLst>
          </p:cNvPr>
          <p:cNvSpPr>
            <a:spLocks noGrp="1"/>
          </p:cNvSpPr>
          <p:nvPr>
            <p:ph type="body" sz="quarter" idx="31" hasCustomPrompt="1"/>
          </p:nvPr>
        </p:nvSpPr>
        <p:spPr>
          <a:xfrm>
            <a:off x="1165854" y="4333026"/>
            <a:ext cx="4320000" cy="1872000"/>
          </a:xfrm>
        </p:spPr>
        <p:txBody>
          <a:bodyPr anchor="t"/>
          <a:lstStyle>
            <a:lvl1pPr>
              <a:defRPr sz="18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1" name="Text Placeholder 2">
            <a:extLst>
              <a:ext uri="{FF2B5EF4-FFF2-40B4-BE49-F238E27FC236}">
                <a16:creationId xmlns:a16="http://schemas.microsoft.com/office/drawing/2014/main" id="{609B11F8-0C00-4106-952E-FA48004ABF8E}"/>
              </a:ext>
            </a:extLst>
          </p:cNvPr>
          <p:cNvSpPr>
            <a:spLocks noGrp="1"/>
          </p:cNvSpPr>
          <p:nvPr>
            <p:ph type="body" sz="quarter" idx="32" hasCustomPrompt="1"/>
          </p:nvPr>
        </p:nvSpPr>
        <p:spPr>
          <a:xfrm>
            <a:off x="6782587" y="4333026"/>
            <a:ext cx="4320000" cy="1872000"/>
          </a:xfrm>
        </p:spPr>
        <p:txBody>
          <a:bodyPr anchor="t"/>
          <a:lstStyle>
            <a:lvl1pPr>
              <a:defRPr sz="18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832782759"/>
      </p:ext>
    </p:extLst>
  </p:cSld>
  <p:clrMapOvr>
    <a:overrideClrMapping bg1="lt1" tx1="dk1" bg2="lt2" tx2="dk2" accent1="accent1" accent2="accent2" accent3="accent3" accent4="accent4" accent5="accent5" accent6="accent6" hlink="hlink" folHlink="folHlink"/>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2_Four Point White 1">
    <p:bg>
      <p:bgRef idx="1001">
        <a:schemeClr val="bg1"/>
      </p:bgRef>
    </p:bg>
    <p:spTree>
      <p:nvGrpSpPr>
        <p:cNvPr id="1" name=""/>
        <p:cNvGrpSpPr/>
        <p:nvPr/>
      </p:nvGrpSpPr>
      <p:grpSpPr>
        <a:xfrm>
          <a:off x="0" y="0"/>
          <a:ext cx="0" cy="0"/>
          <a:chOff x="0" y="0"/>
          <a:chExt cx="0" cy="0"/>
        </a:xfrm>
      </p:grpSpPr>
      <p:sp>
        <p:nvSpPr>
          <p:cNvPr id="40" name="Freeform: Shape 39">
            <a:extLst>
              <a:ext uri="{FF2B5EF4-FFF2-40B4-BE49-F238E27FC236}">
                <a16:creationId xmlns:a16="http://schemas.microsoft.com/office/drawing/2014/main" id="{59A04942-3591-46AF-993C-B874C54D9CA1}"/>
              </a:ext>
            </a:extLst>
          </p:cNvPr>
          <p:cNvSpPr/>
          <p:nvPr/>
        </p:nvSpPr>
        <p:spPr>
          <a:xfrm>
            <a:off x="11382375" y="5150644"/>
            <a:ext cx="809626" cy="1707357"/>
          </a:xfrm>
          <a:custGeom>
            <a:avLst/>
            <a:gdLst>
              <a:gd name="connsiteX0" fmla="*/ 991753 w 991753"/>
              <a:gd name="connsiteY0" fmla="*/ 0 h 1575433"/>
              <a:gd name="connsiteX1" fmla="*/ 991753 w 991753"/>
              <a:gd name="connsiteY1" fmla="*/ 1575433 h 1575433"/>
              <a:gd name="connsiteX2" fmla="*/ 0 w 991753"/>
              <a:gd name="connsiteY2" fmla="*/ 1575433 h 1575433"/>
              <a:gd name="connsiteX3" fmla="*/ 24951 w 991753"/>
              <a:gd name="connsiteY3" fmla="*/ 1508300 h 1575433"/>
              <a:gd name="connsiteX4" fmla="*/ 816935 w 991753"/>
              <a:gd name="connsiteY4" fmla="*/ 198421 h 157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753" h="1575433">
                <a:moveTo>
                  <a:pt x="991753" y="0"/>
                </a:moveTo>
                <a:lnTo>
                  <a:pt x="991753" y="1575433"/>
                </a:lnTo>
                <a:lnTo>
                  <a:pt x="0" y="1575433"/>
                </a:lnTo>
                <a:lnTo>
                  <a:pt x="24951" y="1508300"/>
                </a:lnTo>
                <a:cubicBezTo>
                  <a:pt x="206699" y="1050609"/>
                  <a:pt x="474145" y="611976"/>
                  <a:pt x="816935" y="19842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lvl1pPr>
              <a:defRPr>
                <a:solidFill>
                  <a:schemeClr val="bg1"/>
                </a:solidFill>
              </a:defRPr>
            </a:lvl1pPr>
          </a:lstStyle>
          <a:p>
            <a:fld id="{21F79131-C817-4EAF-B3BC-6511779B5E04}" type="slidenum">
              <a:rPr lang="en-GB" smtClean="0"/>
              <a:pPr/>
              <a:t>‹#›</a:t>
            </a:fld>
            <a:endParaRPr lang="en-GB" dirty="0"/>
          </a:p>
        </p:txBody>
      </p:sp>
      <p:sp>
        <p:nvSpPr>
          <p:cNvPr id="17" name="Title 1">
            <a:extLst>
              <a:ext uri="{FF2B5EF4-FFF2-40B4-BE49-F238E27FC236}">
                <a16:creationId xmlns:a16="http://schemas.microsoft.com/office/drawing/2014/main" id="{59828AE2-6B91-4627-983D-4ED1B5013301}"/>
              </a:ext>
            </a:extLst>
          </p:cNvPr>
          <p:cNvSpPr>
            <a:spLocks noGrp="1"/>
          </p:cNvSpPr>
          <p:nvPr>
            <p:ph type="title" hasCustomPrompt="1"/>
          </p:nvPr>
        </p:nvSpPr>
        <p:spPr>
          <a:xfrm>
            <a:off x="186692" y="124621"/>
            <a:ext cx="11273788" cy="484980"/>
          </a:xfrm>
        </p:spPr>
        <p:txBody>
          <a:bodyPr/>
          <a:lstStyle>
            <a:lvl1pPr>
              <a:defRPr>
                <a:solidFill>
                  <a:schemeClr val="accent1"/>
                </a:solidFill>
              </a:defRPr>
            </a:lvl1pPr>
          </a:lstStyle>
          <a:p>
            <a:r>
              <a:rPr lang="en-US" dirty="0"/>
              <a:t>Your main outtake goes here</a:t>
            </a:r>
            <a:endParaRPr lang="en-GB" dirty="0"/>
          </a:p>
        </p:txBody>
      </p:sp>
      <p:pic>
        <p:nvPicPr>
          <p:cNvPr id="19" name="Graphic 18">
            <a:extLst>
              <a:ext uri="{FF2B5EF4-FFF2-40B4-BE49-F238E27FC236}">
                <a16:creationId xmlns:a16="http://schemas.microsoft.com/office/drawing/2014/main" id="{33E796F3-91C7-45B5-B8A1-16810A533BC7}"/>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39" name="Freeform: Shape 38">
            <a:extLst>
              <a:ext uri="{FF2B5EF4-FFF2-40B4-BE49-F238E27FC236}">
                <a16:creationId xmlns:a16="http://schemas.microsoft.com/office/drawing/2014/main" id="{4578BB4D-2B17-4D9A-B94F-C422CDDDCE42}"/>
              </a:ext>
            </a:extLst>
          </p:cNvPr>
          <p:cNvSpPr/>
          <p:nvPr/>
        </p:nvSpPr>
        <p:spPr>
          <a:xfrm>
            <a:off x="1" y="2926416"/>
            <a:ext cx="5184420" cy="3931583"/>
          </a:xfrm>
          <a:custGeom>
            <a:avLst/>
            <a:gdLst>
              <a:gd name="connsiteX0" fmla="*/ 2817732 w 5184420"/>
              <a:gd name="connsiteY0" fmla="*/ 7 h 3931583"/>
              <a:gd name="connsiteX1" fmla="*/ 5184420 w 5184420"/>
              <a:gd name="connsiteY1" fmla="*/ 573855 h 3931583"/>
              <a:gd name="connsiteX2" fmla="*/ 4098666 w 5184420"/>
              <a:gd name="connsiteY2" fmla="*/ 2892621 h 3931583"/>
              <a:gd name="connsiteX3" fmla="*/ 2813057 w 5184420"/>
              <a:gd name="connsiteY3" fmla="*/ 2554857 h 3931583"/>
              <a:gd name="connsiteX4" fmla="*/ 2711377 w 5184420"/>
              <a:gd name="connsiteY4" fmla="*/ 2560701 h 3931583"/>
              <a:gd name="connsiteX5" fmla="*/ 1077243 w 5184420"/>
              <a:gd name="connsiteY5" fmla="*/ 3236000 h 3931583"/>
              <a:gd name="connsiteX6" fmla="*/ 587157 w 5184420"/>
              <a:gd name="connsiteY6" fmla="*/ 3841410 h 3931583"/>
              <a:gd name="connsiteX7" fmla="*/ 540246 w 5184420"/>
              <a:gd name="connsiteY7" fmla="*/ 3931583 h 3931583"/>
              <a:gd name="connsiteX8" fmla="*/ 0 w 5184420"/>
              <a:gd name="connsiteY8" fmla="*/ 3931583 h 3931583"/>
              <a:gd name="connsiteX9" fmla="*/ 0 w 5184420"/>
              <a:gd name="connsiteY9" fmla="*/ 843188 h 3931583"/>
              <a:gd name="connsiteX10" fmla="*/ 175496 w 5184420"/>
              <a:gd name="connsiteY10" fmla="*/ 732727 h 3931583"/>
              <a:gd name="connsiteX11" fmla="*/ 2583985 w 5184420"/>
              <a:gd name="connsiteY11" fmla="*/ 5851 h 3931583"/>
              <a:gd name="connsiteX12" fmla="*/ 2817732 w 5184420"/>
              <a:gd name="connsiteY12" fmla="*/ 7 h 3931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3">
                <a:moveTo>
                  <a:pt x="2817732" y="7"/>
                </a:moveTo>
                <a:cubicBezTo>
                  <a:pt x="3641238" y="-1325"/>
                  <a:pt x="4452977" y="195497"/>
                  <a:pt x="5184420" y="573855"/>
                </a:cubicBezTo>
                <a:lnTo>
                  <a:pt x="4098666" y="2892621"/>
                </a:lnTo>
                <a:cubicBezTo>
                  <a:pt x="3707142" y="2669295"/>
                  <a:pt x="3263790" y="2552815"/>
                  <a:pt x="2813057" y="2554857"/>
                </a:cubicBezTo>
                <a:cubicBezTo>
                  <a:pt x="2779164" y="2554857"/>
                  <a:pt x="2745271" y="2560701"/>
                  <a:pt x="2711377" y="2560701"/>
                </a:cubicBezTo>
                <a:cubicBezTo>
                  <a:pt x="2104313" y="2587133"/>
                  <a:pt x="1525870" y="2826173"/>
                  <a:pt x="1077243" y="3236000"/>
                </a:cubicBezTo>
                <a:cubicBezTo>
                  <a:pt x="879232" y="3416887"/>
                  <a:pt x="715745" y="3621449"/>
                  <a:pt x="587157" y="3841410"/>
                </a:cubicBezTo>
                <a:lnTo>
                  <a:pt x="540246" y="3931583"/>
                </a:lnTo>
                <a:lnTo>
                  <a:pt x="0" y="3931583"/>
                </a:lnTo>
                <a:lnTo>
                  <a:pt x="0" y="843188"/>
                </a:lnTo>
                <a:lnTo>
                  <a:pt x="175496" y="732727"/>
                </a:lnTo>
                <a:cubicBezTo>
                  <a:pt x="901678" y="296363"/>
                  <a:pt x="1728821" y="44469"/>
                  <a:pt x="2583985" y="5851"/>
                </a:cubicBezTo>
                <a:cubicBezTo>
                  <a:pt x="2664628" y="7"/>
                  <a:pt x="2741765" y="7"/>
                  <a:pt x="2817732" y="7"/>
                </a:cubicBezTo>
                <a:close/>
              </a:path>
            </a:pathLst>
          </a:custGeom>
          <a:solidFill>
            <a:schemeClr val="tx1">
              <a:alpha val="7000"/>
            </a:schemeClr>
          </a:solidFill>
          <a:ln w="104905" cap="flat">
            <a:noFill/>
            <a:prstDash val="solid"/>
            <a:miter/>
          </a:ln>
        </p:spPr>
        <p:txBody>
          <a:bodyPr wrap="square" rtlCol="0" anchor="ctr">
            <a:noAutofit/>
          </a:bodyPr>
          <a:lstStyle/>
          <a:p>
            <a:endParaRPr lang="en-GB"/>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p:txBody>
          <a:bodyPr/>
          <a:lstStyle>
            <a:lvl1pPr>
              <a:defRPr>
                <a:solidFill>
                  <a:schemeClr val="tx2"/>
                </a:solidFill>
              </a:defRPr>
            </a:lvl1pPr>
          </a:lstStyle>
          <a:p>
            <a:endParaRPr lang="en-GB"/>
          </a:p>
        </p:txBody>
      </p:sp>
      <p:sp>
        <p:nvSpPr>
          <p:cNvPr id="20" name="Text Placeholder 8">
            <a:extLst>
              <a:ext uri="{FF2B5EF4-FFF2-40B4-BE49-F238E27FC236}">
                <a16:creationId xmlns:a16="http://schemas.microsoft.com/office/drawing/2014/main" id="{F634A1C4-8FBF-4FEF-BEC9-23CB8ACD794B}"/>
              </a:ext>
            </a:extLst>
          </p:cNvPr>
          <p:cNvSpPr>
            <a:spLocks noGrp="1"/>
          </p:cNvSpPr>
          <p:nvPr>
            <p:ph type="body" sz="quarter" idx="14" hasCustomPrompt="1"/>
          </p:nvPr>
        </p:nvSpPr>
        <p:spPr>
          <a:xfrm>
            <a:off x="192087" y="621899"/>
            <a:ext cx="5018088" cy="785816"/>
          </a:xfrm>
        </p:spPr>
        <p:txBody>
          <a:bodyPr/>
          <a:lstStyle>
            <a:lvl1pPr>
              <a:defRPr sz="1800" b="1">
                <a:solidFill>
                  <a:schemeClr val="tx2"/>
                </a:solidFill>
                <a:latin typeface="+mn-lt"/>
              </a:defRPr>
            </a:lvl1pPr>
            <a:lvl2pPr marL="39688" indent="0">
              <a:buNone/>
              <a:defRPr sz="1800" b="0">
                <a:solidFill>
                  <a:schemeClr val="tx2"/>
                </a:solidFill>
                <a:latin typeface="+mn-lt"/>
              </a:defRPr>
            </a:lvl2pPr>
            <a:lvl3pPr>
              <a:defRPr sz="1600" b="0">
                <a:solidFill>
                  <a:schemeClr val="tx2"/>
                </a:solidFill>
                <a:latin typeface="+mn-lt"/>
              </a:defRPr>
            </a:lvl3pPr>
            <a:lvl4pPr>
              <a:defRPr sz="14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endParaRPr lang="en-GB" dirty="0"/>
          </a:p>
        </p:txBody>
      </p:sp>
      <p:sp>
        <p:nvSpPr>
          <p:cNvPr id="18" name="Text Placeholder 2">
            <a:extLst>
              <a:ext uri="{FF2B5EF4-FFF2-40B4-BE49-F238E27FC236}">
                <a16:creationId xmlns:a16="http://schemas.microsoft.com/office/drawing/2014/main" id="{B125458B-883B-4CBE-9BC4-1E1B4F4330C5}"/>
              </a:ext>
            </a:extLst>
          </p:cNvPr>
          <p:cNvSpPr>
            <a:spLocks noGrp="1"/>
          </p:cNvSpPr>
          <p:nvPr>
            <p:ph type="body" sz="quarter" idx="13" hasCustomPrompt="1"/>
          </p:nvPr>
        </p:nvSpPr>
        <p:spPr>
          <a:xfrm>
            <a:off x="1080262" y="2012440"/>
            <a:ext cx="2880000" cy="1257300"/>
          </a:xfrm>
        </p:spPr>
        <p:txBody>
          <a:bodyPr anchor="t"/>
          <a:lstStyle>
            <a:lvl1pPr>
              <a:defRPr sz="16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
            <a:extLst>
              <a:ext uri="{FF2B5EF4-FFF2-40B4-BE49-F238E27FC236}">
                <a16:creationId xmlns:a16="http://schemas.microsoft.com/office/drawing/2014/main" id="{26FECDBB-2E3B-4142-97DB-62CA888FAC16}"/>
              </a:ext>
            </a:extLst>
          </p:cNvPr>
          <p:cNvSpPr>
            <a:spLocks noGrp="1"/>
          </p:cNvSpPr>
          <p:nvPr>
            <p:ph type="body" sz="quarter" idx="16" hasCustomPrompt="1"/>
          </p:nvPr>
        </p:nvSpPr>
        <p:spPr>
          <a:xfrm>
            <a:off x="4750950" y="2012440"/>
            <a:ext cx="2880000" cy="1257300"/>
          </a:xfrm>
        </p:spPr>
        <p:txBody>
          <a:bodyPr anchor="t"/>
          <a:lstStyle>
            <a:lvl1pPr>
              <a:defRPr sz="16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4" name="Text Placeholder 2">
            <a:extLst>
              <a:ext uri="{FF2B5EF4-FFF2-40B4-BE49-F238E27FC236}">
                <a16:creationId xmlns:a16="http://schemas.microsoft.com/office/drawing/2014/main" id="{24B1A4B7-2AEB-47E8-8883-27260BF6C59A}"/>
              </a:ext>
            </a:extLst>
          </p:cNvPr>
          <p:cNvSpPr>
            <a:spLocks noGrp="1"/>
          </p:cNvSpPr>
          <p:nvPr>
            <p:ph type="body" sz="quarter" idx="18" hasCustomPrompt="1"/>
          </p:nvPr>
        </p:nvSpPr>
        <p:spPr>
          <a:xfrm>
            <a:off x="8393309" y="2012440"/>
            <a:ext cx="2880000" cy="1257300"/>
          </a:xfrm>
        </p:spPr>
        <p:txBody>
          <a:bodyPr anchor="t"/>
          <a:lstStyle>
            <a:lvl1pPr>
              <a:defRPr sz="16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
            <a:extLst>
              <a:ext uri="{FF2B5EF4-FFF2-40B4-BE49-F238E27FC236}">
                <a16:creationId xmlns:a16="http://schemas.microsoft.com/office/drawing/2014/main" id="{F718B658-3D25-499F-A2E0-9ED61A7E0728}"/>
              </a:ext>
            </a:extLst>
          </p:cNvPr>
          <p:cNvSpPr>
            <a:spLocks noGrp="1"/>
          </p:cNvSpPr>
          <p:nvPr>
            <p:ph type="body" sz="quarter" idx="20" hasCustomPrompt="1"/>
          </p:nvPr>
        </p:nvSpPr>
        <p:spPr>
          <a:xfrm>
            <a:off x="1143793" y="4354513"/>
            <a:ext cx="2880000" cy="1257300"/>
          </a:xfrm>
        </p:spPr>
        <p:txBody>
          <a:bodyPr anchor="t"/>
          <a:lstStyle>
            <a:lvl1pPr>
              <a:defRPr sz="16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2" name="Text Placeholder 2">
            <a:extLst>
              <a:ext uri="{FF2B5EF4-FFF2-40B4-BE49-F238E27FC236}">
                <a16:creationId xmlns:a16="http://schemas.microsoft.com/office/drawing/2014/main" id="{2B880546-76D8-45E3-A745-9BE222885814}"/>
              </a:ext>
            </a:extLst>
          </p:cNvPr>
          <p:cNvSpPr>
            <a:spLocks noGrp="1"/>
          </p:cNvSpPr>
          <p:nvPr>
            <p:ph type="body" sz="quarter" idx="22" hasCustomPrompt="1"/>
          </p:nvPr>
        </p:nvSpPr>
        <p:spPr>
          <a:xfrm>
            <a:off x="4786153" y="4354513"/>
            <a:ext cx="2880000" cy="1257300"/>
          </a:xfrm>
        </p:spPr>
        <p:txBody>
          <a:bodyPr anchor="t"/>
          <a:lstStyle>
            <a:lvl1pPr>
              <a:defRPr sz="16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3" name="Text Placeholder 2">
            <a:extLst>
              <a:ext uri="{FF2B5EF4-FFF2-40B4-BE49-F238E27FC236}">
                <a16:creationId xmlns:a16="http://schemas.microsoft.com/office/drawing/2014/main" id="{1297C26D-DFEF-4FAB-932A-79774AD054F5}"/>
              </a:ext>
            </a:extLst>
          </p:cNvPr>
          <p:cNvSpPr>
            <a:spLocks noGrp="1"/>
          </p:cNvSpPr>
          <p:nvPr>
            <p:ph type="body" sz="quarter" idx="24" hasCustomPrompt="1"/>
          </p:nvPr>
        </p:nvSpPr>
        <p:spPr>
          <a:xfrm>
            <a:off x="8428513" y="4354513"/>
            <a:ext cx="2880000" cy="1257300"/>
          </a:xfrm>
        </p:spPr>
        <p:txBody>
          <a:bodyPr anchor="t"/>
          <a:lstStyle>
            <a:lvl1pPr>
              <a:defRPr sz="1600">
                <a:solidFill>
                  <a:schemeClr val="tx2"/>
                </a:solidFill>
                <a:latin typeface="+mn-lt"/>
              </a:defRPr>
            </a:lvl1pPr>
            <a:lvl2pPr>
              <a:buClr>
                <a:schemeClr val="accent1"/>
              </a:buClr>
              <a:defRPr sz="1400">
                <a:solidFill>
                  <a:schemeClr val="tx2"/>
                </a:solidFill>
                <a:latin typeface="+mn-lt"/>
              </a:defRPr>
            </a:lvl2pPr>
            <a:lvl3pPr>
              <a:buClr>
                <a:schemeClr val="accent1"/>
              </a:buClr>
              <a:defRPr sz="1200">
                <a:solidFill>
                  <a:schemeClr val="tx2"/>
                </a:solidFill>
                <a:latin typeface="+mn-lt"/>
              </a:defRPr>
            </a:lvl3pPr>
            <a:lvl4pPr>
              <a:buClr>
                <a:schemeClr val="accent1"/>
              </a:buClr>
              <a:defRPr sz="1100">
                <a:solidFill>
                  <a:schemeClr val="tx2"/>
                </a:solidFill>
                <a:latin typeface="+mn-lt"/>
              </a:defRPr>
            </a:lvl4pPr>
            <a:lvl5pPr>
              <a:buClr>
                <a:schemeClr val="accent1"/>
              </a:buClr>
              <a:defRPr sz="1050">
                <a:solidFill>
                  <a:schemeClr val="tx2"/>
                </a:solidFill>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4" name="Text Placeholder 33">
            <a:extLst>
              <a:ext uri="{FF2B5EF4-FFF2-40B4-BE49-F238E27FC236}">
                <a16:creationId xmlns:a16="http://schemas.microsoft.com/office/drawing/2014/main" id="{1DFFE888-D728-4892-8059-9DB8F4650FE0}"/>
              </a:ext>
            </a:extLst>
          </p:cNvPr>
          <p:cNvSpPr>
            <a:spLocks noGrp="1"/>
          </p:cNvSpPr>
          <p:nvPr>
            <p:ph type="body" sz="quarter" idx="26" hasCustomPrompt="1"/>
          </p:nvPr>
        </p:nvSpPr>
        <p:spPr>
          <a:xfrm>
            <a:off x="711262" y="1619572"/>
            <a:ext cx="583931" cy="583931"/>
          </a:xfrm>
          <a:prstGeom prst="arc">
            <a:avLst>
              <a:gd name="adj1" fmla="val 5358404"/>
              <a:gd name="adj2" fmla="val 0"/>
            </a:avLst>
          </a:prstGeom>
          <a:ln w="12700">
            <a:solidFill>
              <a:schemeClr val="tx2"/>
            </a:solidFill>
          </a:ln>
        </p:spPr>
        <p:txBody>
          <a:bodyPr anchor="ctr"/>
          <a:lstStyle>
            <a:lvl1pPr algn="ctr">
              <a:defRPr sz="28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5" name="Text Placeholder 33">
            <a:extLst>
              <a:ext uri="{FF2B5EF4-FFF2-40B4-BE49-F238E27FC236}">
                <a16:creationId xmlns:a16="http://schemas.microsoft.com/office/drawing/2014/main" id="{34A76A65-C0FB-4FD6-A90B-D0DE0CE2EAF6}"/>
              </a:ext>
            </a:extLst>
          </p:cNvPr>
          <p:cNvSpPr>
            <a:spLocks noGrp="1"/>
          </p:cNvSpPr>
          <p:nvPr>
            <p:ph type="body" sz="quarter" idx="27" hasCustomPrompt="1"/>
          </p:nvPr>
        </p:nvSpPr>
        <p:spPr>
          <a:xfrm>
            <a:off x="4364810" y="1619572"/>
            <a:ext cx="583931" cy="583931"/>
          </a:xfrm>
          <a:prstGeom prst="arc">
            <a:avLst>
              <a:gd name="adj1" fmla="val 5358404"/>
              <a:gd name="adj2" fmla="val 0"/>
            </a:avLst>
          </a:prstGeom>
          <a:ln w="12700">
            <a:solidFill>
              <a:schemeClr val="tx2"/>
            </a:solidFill>
          </a:ln>
        </p:spPr>
        <p:txBody>
          <a:bodyPr anchor="ctr"/>
          <a:lstStyle>
            <a:lvl1pPr algn="ctr">
              <a:defRPr sz="28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6" name="Text Placeholder 33">
            <a:extLst>
              <a:ext uri="{FF2B5EF4-FFF2-40B4-BE49-F238E27FC236}">
                <a16:creationId xmlns:a16="http://schemas.microsoft.com/office/drawing/2014/main" id="{613BE72A-8068-46D0-901C-B3F6C84D2F5C}"/>
              </a:ext>
            </a:extLst>
          </p:cNvPr>
          <p:cNvSpPr>
            <a:spLocks noGrp="1"/>
          </p:cNvSpPr>
          <p:nvPr>
            <p:ph type="body" sz="quarter" idx="28" hasCustomPrompt="1"/>
          </p:nvPr>
        </p:nvSpPr>
        <p:spPr>
          <a:xfrm>
            <a:off x="7990030" y="1619572"/>
            <a:ext cx="583931" cy="583931"/>
          </a:xfrm>
          <a:prstGeom prst="arc">
            <a:avLst>
              <a:gd name="adj1" fmla="val 5358404"/>
              <a:gd name="adj2" fmla="val 0"/>
            </a:avLst>
          </a:prstGeom>
          <a:ln w="12700">
            <a:solidFill>
              <a:schemeClr val="tx2"/>
            </a:solidFill>
          </a:ln>
        </p:spPr>
        <p:txBody>
          <a:bodyPr anchor="ctr"/>
          <a:lstStyle>
            <a:lvl1pPr algn="ctr">
              <a:defRPr sz="28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7" name="Text Placeholder 33">
            <a:extLst>
              <a:ext uri="{FF2B5EF4-FFF2-40B4-BE49-F238E27FC236}">
                <a16:creationId xmlns:a16="http://schemas.microsoft.com/office/drawing/2014/main" id="{BC880649-BFA2-4F14-A5FA-C1AACEFA9BDF}"/>
              </a:ext>
            </a:extLst>
          </p:cNvPr>
          <p:cNvSpPr>
            <a:spLocks noGrp="1"/>
          </p:cNvSpPr>
          <p:nvPr>
            <p:ph type="body" sz="quarter" idx="29" hasCustomPrompt="1"/>
          </p:nvPr>
        </p:nvSpPr>
        <p:spPr>
          <a:xfrm>
            <a:off x="774794" y="3956786"/>
            <a:ext cx="583931" cy="583931"/>
          </a:xfrm>
          <a:prstGeom prst="arc">
            <a:avLst>
              <a:gd name="adj1" fmla="val 5358404"/>
              <a:gd name="adj2" fmla="val 0"/>
            </a:avLst>
          </a:prstGeom>
          <a:ln w="12700">
            <a:solidFill>
              <a:schemeClr val="tx2"/>
            </a:solidFill>
          </a:ln>
        </p:spPr>
        <p:txBody>
          <a:bodyPr anchor="ctr"/>
          <a:lstStyle>
            <a:lvl1pPr algn="ctr">
              <a:defRPr sz="28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8" name="Text Placeholder 33">
            <a:extLst>
              <a:ext uri="{FF2B5EF4-FFF2-40B4-BE49-F238E27FC236}">
                <a16:creationId xmlns:a16="http://schemas.microsoft.com/office/drawing/2014/main" id="{0E3C8EE2-F0B7-4E4E-B1B8-FA86520F4FA9}"/>
              </a:ext>
            </a:extLst>
          </p:cNvPr>
          <p:cNvSpPr>
            <a:spLocks noGrp="1"/>
          </p:cNvSpPr>
          <p:nvPr>
            <p:ph type="body" sz="quarter" idx="30" hasCustomPrompt="1"/>
          </p:nvPr>
        </p:nvSpPr>
        <p:spPr>
          <a:xfrm>
            <a:off x="4400014" y="3956786"/>
            <a:ext cx="583931" cy="583931"/>
          </a:xfrm>
          <a:prstGeom prst="arc">
            <a:avLst>
              <a:gd name="adj1" fmla="val 5358404"/>
              <a:gd name="adj2" fmla="val 0"/>
            </a:avLst>
          </a:prstGeom>
          <a:ln w="12700">
            <a:solidFill>
              <a:schemeClr val="tx2"/>
            </a:solidFill>
          </a:ln>
        </p:spPr>
        <p:txBody>
          <a:bodyPr anchor="ctr"/>
          <a:lstStyle>
            <a:lvl1pPr algn="ctr">
              <a:defRPr sz="28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41" name="Text Placeholder 33">
            <a:extLst>
              <a:ext uri="{FF2B5EF4-FFF2-40B4-BE49-F238E27FC236}">
                <a16:creationId xmlns:a16="http://schemas.microsoft.com/office/drawing/2014/main" id="{E37E8A91-D95A-4240-86C1-C4E5BA5C1D5A}"/>
              </a:ext>
            </a:extLst>
          </p:cNvPr>
          <p:cNvSpPr>
            <a:spLocks noGrp="1"/>
          </p:cNvSpPr>
          <p:nvPr>
            <p:ph type="body" sz="quarter" idx="31" hasCustomPrompt="1"/>
          </p:nvPr>
        </p:nvSpPr>
        <p:spPr>
          <a:xfrm>
            <a:off x="8025234" y="3956786"/>
            <a:ext cx="583931" cy="583931"/>
          </a:xfrm>
          <a:prstGeom prst="arc">
            <a:avLst>
              <a:gd name="adj1" fmla="val 5358404"/>
              <a:gd name="adj2" fmla="val 0"/>
            </a:avLst>
          </a:prstGeom>
          <a:ln w="12700">
            <a:solidFill>
              <a:schemeClr val="tx2"/>
            </a:solidFill>
          </a:ln>
        </p:spPr>
        <p:txBody>
          <a:bodyPr anchor="ctr"/>
          <a:lstStyle>
            <a:lvl1pPr algn="ctr">
              <a:defRPr sz="28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Tree>
    <p:extLst>
      <p:ext uri="{BB962C8B-B14F-4D97-AF65-F5344CB8AC3E}">
        <p14:creationId xmlns:p14="http://schemas.microsoft.com/office/powerpoint/2010/main" val="2234877917"/>
      </p:ext>
    </p:extLst>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2_Four Point Teal 1">
    <p:bg>
      <p:bgPr>
        <a:solidFill>
          <a:schemeClr val="accent1"/>
        </a:solidFill>
        <a:effectLst/>
      </p:bgPr>
    </p:bg>
    <p:spTree>
      <p:nvGrpSpPr>
        <p:cNvPr id="1" name=""/>
        <p:cNvGrpSpPr/>
        <p:nvPr/>
      </p:nvGrpSpPr>
      <p:grpSpPr>
        <a:xfrm>
          <a:off x="0" y="0"/>
          <a:ext cx="0" cy="0"/>
          <a:chOff x="0" y="0"/>
          <a:chExt cx="0" cy="0"/>
        </a:xfrm>
      </p:grpSpPr>
      <p:sp>
        <p:nvSpPr>
          <p:cNvPr id="42" name="Freeform: Shape 41">
            <a:extLst>
              <a:ext uri="{FF2B5EF4-FFF2-40B4-BE49-F238E27FC236}">
                <a16:creationId xmlns:a16="http://schemas.microsoft.com/office/drawing/2014/main" id="{A5D7BA6F-984B-4B7B-9A33-DF400FC9CF46}"/>
              </a:ext>
            </a:extLst>
          </p:cNvPr>
          <p:cNvSpPr/>
          <p:nvPr/>
        </p:nvSpPr>
        <p:spPr>
          <a:xfrm>
            <a:off x="1" y="2926416"/>
            <a:ext cx="5184420" cy="3931583"/>
          </a:xfrm>
          <a:custGeom>
            <a:avLst/>
            <a:gdLst>
              <a:gd name="connsiteX0" fmla="*/ 2817732 w 5184420"/>
              <a:gd name="connsiteY0" fmla="*/ 7 h 3931583"/>
              <a:gd name="connsiteX1" fmla="*/ 5184420 w 5184420"/>
              <a:gd name="connsiteY1" fmla="*/ 573855 h 3931583"/>
              <a:gd name="connsiteX2" fmla="*/ 4098666 w 5184420"/>
              <a:gd name="connsiteY2" fmla="*/ 2892621 h 3931583"/>
              <a:gd name="connsiteX3" fmla="*/ 2813057 w 5184420"/>
              <a:gd name="connsiteY3" fmla="*/ 2554857 h 3931583"/>
              <a:gd name="connsiteX4" fmla="*/ 2711377 w 5184420"/>
              <a:gd name="connsiteY4" fmla="*/ 2560701 h 3931583"/>
              <a:gd name="connsiteX5" fmla="*/ 1077243 w 5184420"/>
              <a:gd name="connsiteY5" fmla="*/ 3236000 h 3931583"/>
              <a:gd name="connsiteX6" fmla="*/ 587157 w 5184420"/>
              <a:gd name="connsiteY6" fmla="*/ 3841410 h 3931583"/>
              <a:gd name="connsiteX7" fmla="*/ 540246 w 5184420"/>
              <a:gd name="connsiteY7" fmla="*/ 3931583 h 3931583"/>
              <a:gd name="connsiteX8" fmla="*/ 0 w 5184420"/>
              <a:gd name="connsiteY8" fmla="*/ 3931583 h 3931583"/>
              <a:gd name="connsiteX9" fmla="*/ 0 w 5184420"/>
              <a:gd name="connsiteY9" fmla="*/ 843188 h 3931583"/>
              <a:gd name="connsiteX10" fmla="*/ 175496 w 5184420"/>
              <a:gd name="connsiteY10" fmla="*/ 732727 h 3931583"/>
              <a:gd name="connsiteX11" fmla="*/ 2583985 w 5184420"/>
              <a:gd name="connsiteY11" fmla="*/ 5851 h 3931583"/>
              <a:gd name="connsiteX12" fmla="*/ 2817732 w 5184420"/>
              <a:gd name="connsiteY12" fmla="*/ 7 h 3931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3">
                <a:moveTo>
                  <a:pt x="2817732" y="7"/>
                </a:moveTo>
                <a:cubicBezTo>
                  <a:pt x="3641238" y="-1325"/>
                  <a:pt x="4452977" y="195497"/>
                  <a:pt x="5184420" y="573855"/>
                </a:cubicBezTo>
                <a:lnTo>
                  <a:pt x="4098666" y="2892621"/>
                </a:lnTo>
                <a:cubicBezTo>
                  <a:pt x="3707142" y="2669295"/>
                  <a:pt x="3263790" y="2552815"/>
                  <a:pt x="2813057" y="2554857"/>
                </a:cubicBezTo>
                <a:cubicBezTo>
                  <a:pt x="2779164" y="2554857"/>
                  <a:pt x="2745271" y="2560701"/>
                  <a:pt x="2711377" y="2560701"/>
                </a:cubicBezTo>
                <a:cubicBezTo>
                  <a:pt x="2104313" y="2587133"/>
                  <a:pt x="1525870" y="2826173"/>
                  <a:pt x="1077243" y="3236000"/>
                </a:cubicBezTo>
                <a:cubicBezTo>
                  <a:pt x="879232" y="3416887"/>
                  <a:pt x="715745" y="3621449"/>
                  <a:pt x="587157" y="3841410"/>
                </a:cubicBezTo>
                <a:lnTo>
                  <a:pt x="540246" y="3931583"/>
                </a:lnTo>
                <a:lnTo>
                  <a:pt x="0" y="3931583"/>
                </a:lnTo>
                <a:lnTo>
                  <a:pt x="0" y="843188"/>
                </a:lnTo>
                <a:lnTo>
                  <a:pt x="175496" y="732727"/>
                </a:lnTo>
                <a:cubicBezTo>
                  <a:pt x="901678" y="296363"/>
                  <a:pt x="1728821" y="44469"/>
                  <a:pt x="2583985" y="5851"/>
                </a:cubicBezTo>
                <a:cubicBezTo>
                  <a:pt x="2664628" y="7"/>
                  <a:pt x="2741765" y="7"/>
                  <a:pt x="2817732" y="7"/>
                </a:cubicBezTo>
                <a:close/>
              </a:path>
            </a:pathLst>
          </a:custGeom>
          <a:solidFill>
            <a:schemeClr val="bg1">
              <a:alpha val="7000"/>
            </a:schemeClr>
          </a:solidFill>
          <a:ln w="104905" cap="flat">
            <a:noFill/>
            <a:prstDash val="solid"/>
            <a:miter/>
          </a:ln>
        </p:spPr>
        <p:txBody>
          <a:bodyPr wrap="square" rtlCol="0" anchor="ctr">
            <a:noAutofit/>
          </a:bodyPr>
          <a:lstStyle/>
          <a:p>
            <a:endParaRPr lang="en-GB"/>
          </a:p>
        </p:txBody>
      </p:sp>
      <p:sp>
        <p:nvSpPr>
          <p:cNvPr id="40" name="Freeform: Shape 39">
            <a:extLst>
              <a:ext uri="{FF2B5EF4-FFF2-40B4-BE49-F238E27FC236}">
                <a16:creationId xmlns:a16="http://schemas.microsoft.com/office/drawing/2014/main" id="{59A04942-3591-46AF-993C-B874C54D9CA1}"/>
              </a:ext>
            </a:extLst>
          </p:cNvPr>
          <p:cNvSpPr/>
          <p:nvPr/>
        </p:nvSpPr>
        <p:spPr>
          <a:xfrm>
            <a:off x="11382375" y="5150644"/>
            <a:ext cx="809626" cy="1707357"/>
          </a:xfrm>
          <a:custGeom>
            <a:avLst/>
            <a:gdLst>
              <a:gd name="connsiteX0" fmla="*/ 991753 w 991753"/>
              <a:gd name="connsiteY0" fmla="*/ 0 h 1575433"/>
              <a:gd name="connsiteX1" fmla="*/ 991753 w 991753"/>
              <a:gd name="connsiteY1" fmla="*/ 1575433 h 1575433"/>
              <a:gd name="connsiteX2" fmla="*/ 0 w 991753"/>
              <a:gd name="connsiteY2" fmla="*/ 1575433 h 1575433"/>
              <a:gd name="connsiteX3" fmla="*/ 24951 w 991753"/>
              <a:gd name="connsiteY3" fmla="*/ 1508300 h 1575433"/>
              <a:gd name="connsiteX4" fmla="*/ 816935 w 991753"/>
              <a:gd name="connsiteY4" fmla="*/ 198421 h 157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753" h="1575433">
                <a:moveTo>
                  <a:pt x="991753" y="0"/>
                </a:moveTo>
                <a:lnTo>
                  <a:pt x="991753" y="1575433"/>
                </a:lnTo>
                <a:lnTo>
                  <a:pt x="0" y="1575433"/>
                </a:lnTo>
                <a:lnTo>
                  <a:pt x="24951" y="1508300"/>
                </a:lnTo>
                <a:cubicBezTo>
                  <a:pt x="206699" y="1050609"/>
                  <a:pt x="474145" y="611976"/>
                  <a:pt x="816935" y="19842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p>
            <a:fld id="{21F79131-C817-4EAF-B3BC-6511779B5E04}" type="slidenum">
              <a:rPr lang="en-GB" smtClean="0"/>
              <a:pPr/>
              <a:t>‹#›</a:t>
            </a:fld>
            <a:endParaRPr lang="en-GB" dirty="0"/>
          </a:p>
        </p:txBody>
      </p:sp>
      <p:sp>
        <p:nvSpPr>
          <p:cNvPr id="17" name="Title 1">
            <a:extLst>
              <a:ext uri="{FF2B5EF4-FFF2-40B4-BE49-F238E27FC236}">
                <a16:creationId xmlns:a16="http://schemas.microsoft.com/office/drawing/2014/main" id="{59828AE2-6B91-4627-983D-4ED1B5013301}"/>
              </a:ext>
            </a:extLst>
          </p:cNvPr>
          <p:cNvSpPr>
            <a:spLocks noGrp="1"/>
          </p:cNvSpPr>
          <p:nvPr>
            <p:ph type="title" hasCustomPrompt="1"/>
          </p:nvPr>
        </p:nvSpPr>
        <p:spPr>
          <a:xfrm>
            <a:off x="186692" y="124621"/>
            <a:ext cx="11273788" cy="484980"/>
          </a:xfrm>
        </p:spPr>
        <p:txBody>
          <a:bodyPr/>
          <a:lstStyle/>
          <a:p>
            <a:r>
              <a:rPr lang="en-US" dirty="0"/>
              <a:t>Your main outtake goes here</a:t>
            </a:r>
            <a:endParaRPr lang="en-GB" dirty="0"/>
          </a:p>
        </p:txBody>
      </p:sp>
      <p:sp>
        <p:nvSpPr>
          <p:cNvPr id="18" name="Text Placeholder 2">
            <a:extLst>
              <a:ext uri="{FF2B5EF4-FFF2-40B4-BE49-F238E27FC236}">
                <a16:creationId xmlns:a16="http://schemas.microsoft.com/office/drawing/2014/main" id="{B411C62B-EF21-4F1D-B1BD-309A69AC6CAB}"/>
              </a:ext>
            </a:extLst>
          </p:cNvPr>
          <p:cNvSpPr>
            <a:spLocks noGrp="1"/>
          </p:cNvSpPr>
          <p:nvPr>
            <p:ph type="body" sz="quarter" idx="13" hasCustomPrompt="1"/>
          </p:nvPr>
        </p:nvSpPr>
        <p:spPr>
          <a:xfrm>
            <a:off x="1165854" y="1868404"/>
            <a:ext cx="4320000" cy="1872000"/>
          </a:xfrm>
        </p:spPr>
        <p:txBody>
          <a:bodyPr anchor="t"/>
          <a:lstStyle>
            <a:lvl1pPr>
              <a:defRPr sz="18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
            <a:extLst>
              <a:ext uri="{FF2B5EF4-FFF2-40B4-BE49-F238E27FC236}">
                <a16:creationId xmlns:a16="http://schemas.microsoft.com/office/drawing/2014/main" id="{1B916557-AE99-4129-8F4A-343D17AB6600}"/>
              </a:ext>
            </a:extLst>
          </p:cNvPr>
          <p:cNvSpPr>
            <a:spLocks noGrp="1"/>
          </p:cNvSpPr>
          <p:nvPr>
            <p:ph type="body" sz="quarter" idx="16" hasCustomPrompt="1"/>
          </p:nvPr>
        </p:nvSpPr>
        <p:spPr>
          <a:xfrm>
            <a:off x="6782587" y="1805428"/>
            <a:ext cx="4320000" cy="1908000"/>
          </a:xfrm>
        </p:spPr>
        <p:txBody>
          <a:bodyPr anchor="t"/>
          <a:lstStyle>
            <a:lvl1pPr>
              <a:defRPr sz="18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4" name="Text Placeholder 33">
            <a:extLst>
              <a:ext uri="{FF2B5EF4-FFF2-40B4-BE49-F238E27FC236}">
                <a16:creationId xmlns:a16="http://schemas.microsoft.com/office/drawing/2014/main" id="{21016F29-BDD7-4BEB-914B-87500969B642}"/>
              </a:ext>
            </a:extLst>
          </p:cNvPr>
          <p:cNvSpPr>
            <a:spLocks noGrp="1"/>
          </p:cNvSpPr>
          <p:nvPr>
            <p:ph type="body" sz="quarter" idx="26" hasCustomPrompt="1"/>
          </p:nvPr>
        </p:nvSpPr>
        <p:spPr>
          <a:xfrm>
            <a:off x="796854" y="1475536"/>
            <a:ext cx="583931" cy="583931"/>
          </a:xfrm>
          <a:prstGeom prst="arc">
            <a:avLst>
              <a:gd name="adj1" fmla="val 5358404"/>
              <a:gd name="adj2" fmla="val 0"/>
            </a:avLst>
          </a:prstGeom>
          <a:ln w="12700">
            <a:solidFill>
              <a:schemeClr val="tx1"/>
            </a:solidFill>
          </a:ln>
        </p:spPr>
        <p:txBody>
          <a:bodyPr anchor="ctr"/>
          <a:lstStyle>
            <a:lvl1pPr algn="ctr">
              <a:defRPr sz="32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5" name="Text Placeholder 33">
            <a:extLst>
              <a:ext uri="{FF2B5EF4-FFF2-40B4-BE49-F238E27FC236}">
                <a16:creationId xmlns:a16="http://schemas.microsoft.com/office/drawing/2014/main" id="{48FE68D6-DC11-428F-B5D6-1F819FD8F14F}"/>
              </a:ext>
            </a:extLst>
          </p:cNvPr>
          <p:cNvSpPr>
            <a:spLocks noGrp="1"/>
          </p:cNvSpPr>
          <p:nvPr>
            <p:ph type="body" sz="quarter" idx="27" hasCustomPrompt="1"/>
          </p:nvPr>
        </p:nvSpPr>
        <p:spPr>
          <a:xfrm>
            <a:off x="6413587" y="1412560"/>
            <a:ext cx="583931" cy="583931"/>
          </a:xfrm>
          <a:prstGeom prst="arc">
            <a:avLst>
              <a:gd name="adj1" fmla="val 5358404"/>
              <a:gd name="adj2" fmla="val 0"/>
            </a:avLst>
          </a:prstGeom>
          <a:ln w="12700">
            <a:solidFill>
              <a:schemeClr val="tx1"/>
            </a:solidFill>
          </a:ln>
        </p:spPr>
        <p:txBody>
          <a:bodyPr anchor="ctr"/>
          <a:lstStyle>
            <a:lvl1pPr algn="ctr">
              <a:defRPr sz="32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6" name="Text Placeholder 33">
            <a:extLst>
              <a:ext uri="{FF2B5EF4-FFF2-40B4-BE49-F238E27FC236}">
                <a16:creationId xmlns:a16="http://schemas.microsoft.com/office/drawing/2014/main" id="{5694712A-FCD2-43BD-B72B-333D0A039168}"/>
              </a:ext>
            </a:extLst>
          </p:cNvPr>
          <p:cNvSpPr>
            <a:spLocks noGrp="1"/>
          </p:cNvSpPr>
          <p:nvPr>
            <p:ph type="body" sz="quarter" idx="28" hasCustomPrompt="1"/>
          </p:nvPr>
        </p:nvSpPr>
        <p:spPr>
          <a:xfrm>
            <a:off x="803244" y="3946759"/>
            <a:ext cx="583931" cy="583931"/>
          </a:xfrm>
          <a:prstGeom prst="arc">
            <a:avLst>
              <a:gd name="adj1" fmla="val 5358404"/>
              <a:gd name="adj2" fmla="val 0"/>
            </a:avLst>
          </a:prstGeom>
          <a:ln w="12700">
            <a:solidFill>
              <a:schemeClr val="tx1"/>
            </a:solidFill>
          </a:ln>
        </p:spPr>
        <p:txBody>
          <a:bodyPr anchor="ctr"/>
          <a:lstStyle>
            <a:lvl1pPr algn="ctr">
              <a:defRPr sz="32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pic>
        <p:nvPicPr>
          <p:cNvPr id="41" name="Picture 40" descr="A picture containing drawing&#10;&#10;Description automatically generated">
            <a:extLst>
              <a:ext uri="{FF2B5EF4-FFF2-40B4-BE49-F238E27FC236}">
                <a16:creationId xmlns:a16="http://schemas.microsoft.com/office/drawing/2014/main" id="{17CE9AA3-CDC4-47E8-800E-F64E30EA71FA}"/>
              </a:ext>
            </a:extLst>
          </p:cNvPr>
          <p:cNvPicPr>
            <a:picLocks/>
          </p:cNvPicPr>
          <p:nvPr/>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
        <p:nvSpPr>
          <p:cNvPr id="19" name="Text Placeholder 8">
            <a:extLst>
              <a:ext uri="{FF2B5EF4-FFF2-40B4-BE49-F238E27FC236}">
                <a16:creationId xmlns:a16="http://schemas.microsoft.com/office/drawing/2014/main" id="{519B834F-5171-42AC-A5FD-8DA87B306F78}"/>
              </a:ext>
            </a:extLst>
          </p:cNvPr>
          <p:cNvSpPr>
            <a:spLocks noGrp="1"/>
          </p:cNvSpPr>
          <p:nvPr>
            <p:ph type="body" sz="quarter" idx="14" hasCustomPrompt="1"/>
          </p:nvPr>
        </p:nvSpPr>
        <p:spPr>
          <a:xfrm>
            <a:off x="192087" y="611978"/>
            <a:ext cx="5018088" cy="785816"/>
          </a:xfrm>
        </p:spPr>
        <p:txBody>
          <a:bodyPr/>
          <a:lstStyle>
            <a:lvl1pPr>
              <a:defRPr sz="1800" b="1">
                <a:solidFill>
                  <a:schemeClr val="tx2"/>
                </a:solidFill>
                <a:latin typeface="+mn-lt"/>
              </a:defRPr>
            </a:lvl1pPr>
            <a:lvl2pPr>
              <a:buClr>
                <a:schemeClr val="tx1"/>
              </a:buClr>
              <a:defRPr sz="1800" b="0">
                <a:solidFill>
                  <a:schemeClr val="tx2"/>
                </a:solidFill>
                <a:latin typeface="+mn-lt"/>
              </a:defRPr>
            </a:lvl2pPr>
            <a:lvl3pPr>
              <a:buClr>
                <a:schemeClr val="tx1"/>
              </a:buClr>
              <a:defRPr sz="1600" b="0">
                <a:solidFill>
                  <a:schemeClr val="tx2"/>
                </a:solidFill>
                <a:latin typeface="+mn-lt"/>
              </a:defRPr>
            </a:lvl3pPr>
            <a:lvl4pPr>
              <a:buClr>
                <a:schemeClr val="tx1"/>
              </a:buClr>
              <a:defRPr sz="1400" b="0">
                <a:solidFill>
                  <a:schemeClr val="tx2"/>
                </a:solidFill>
                <a:latin typeface="+mn-lt"/>
              </a:defRPr>
            </a:lvl4pPr>
            <a:lvl5pPr>
              <a:buClr>
                <a:schemeClr val="tx1"/>
              </a:buClr>
              <a:defRPr sz="1200" b="0">
                <a:solidFill>
                  <a:schemeClr val="tx2"/>
                </a:solidFill>
                <a:latin typeface="+mn-lt"/>
              </a:defRPr>
            </a:lvl5pPr>
          </a:lstStyle>
          <a:p>
            <a:pPr lvl="0"/>
            <a:r>
              <a:rPr lang="en-US" dirty="0"/>
              <a:t>Your slide title goes here</a:t>
            </a:r>
          </a:p>
        </p:txBody>
      </p:sp>
      <p:sp>
        <p:nvSpPr>
          <p:cNvPr id="21" name="Text Placeholder 33">
            <a:extLst>
              <a:ext uri="{FF2B5EF4-FFF2-40B4-BE49-F238E27FC236}">
                <a16:creationId xmlns:a16="http://schemas.microsoft.com/office/drawing/2014/main" id="{0BF20E74-C78F-4A35-8B12-B33706A46F77}"/>
              </a:ext>
            </a:extLst>
          </p:cNvPr>
          <p:cNvSpPr>
            <a:spLocks noGrp="1"/>
          </p:cNvSpPr>
          <p:nvPr>
            <p:ph type="body" sz="quarter" idx="30" hasCustomPrompt="1"/>
          </p:nvPr>
        </p:nvSpPr>
        <p:spPr>
          <a:xfrm>
            <a:off x="6413587" y="3946759"/>
            <a:ext cx="583931" cy="583931"/>
          </a:xfrm>
          <a:prstGeom prst="arc">
            <a:avLst>
              <a:gd name="adj1" fmla="val 5358404"/>
              <a:gd name="adj2" fmla="val 0"/>
            </a:avLst>
          </a:prstGeom>
          <a:ln w="12700">
            <a:solidFill>
              <a:schemeClr val="tx1"/>
            </a:solidFill>
          </a:ln>
        </p:spPr>
        <p:txBody>
          <a:bodyPr anchor="ctr"/>
          <a:lstStyle>
            <a:lvl1pPr algn="ctr">
              <a:defRPr sz="32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23" name="Text Placeholder 2">
            <a:extLst>
              <a:ext uri="{FF2B5EF4-FFF2-40B4-BE49-F238E27FC236}">
                <a16:creationId xmlns:a16="http://schemas.microsoft.com/office/drawing/2014/main" id="{3CADABE2-6DF5-415C-A9F4-1163D9C6BAA0}"/>
              </a:ext>
            </a:extLst>
          </p:cNvPr>
          <p:cNvSpPr>
            <a:spLocks noGrp="1"/>
          </p:cNvSpPr>
          <p:nvPr>
            <p:ph type="body" sz="quarter" idx="31" hasCustomPrompt="1"/>
          </p:nvPr>
        </p:nvSpPr>
        <p:spPr>
          <a:xfrm>
            <a:off x="1165854" y="4333026"/>
            <a:ext cx="4320000" cy="1872000"/>
          </a:xfrm>
        </p:spPr>
        <p:txBody>
          <a:bodyPr anchor="t"/>
          <a:lstStyle>
            <a:lvl1pPr>
              <a:defRPr sz="18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5" name="Text Placeholder 2">
            <a:extLst>
              <a:ext uri="{FF2B5EF4-FFF2-40B4-BE49-F238E27FC236}">
                <a16:creationId xmlns:a16="http://schemas.microsoft.com/office/drawing/2014/main" id="{56F32E22-4CAB-459D-A669-0EA357E86154}"/>
              </a:ext>
            </a:extLst>
          </p:cNvPr>
          <p:cNvSpPr>
            <a:spLocks noGrp="1"/>
          </p:cNvSpPr>
          <p:nvPr>
            <p:ph type="body" sz="quarter" idx="32" hasCustomPrompt="1"/>
          </p:nvPr>
        </p:nvSpPr>
        <p:spPr>
          <a:xfrm>
            <a:off x="6782587" y="4333026"/>
            <a:ext cx="4320000" cy="1872000"/>
          </a:xfrm>
        </p:spPr>
        <p:txBody>
          <a:bodyPr anchor="t"/>
          <a:lstStyle>
            <a:lvl1pPr>
              <a:defRPr sz="18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24700803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1_Six Point Teal 1">
    <p:bg>
      <p:bgPr>
        <a:solidFill>
          <a:schemeClr val="accent1"/>
        </a:solidFill>
        <a:effectLst/>
      </p:bgPr>
    </p:bg>
    <p:spTree>
      <p:nvGrpSpPr>
        <p:cNvPr id="1" name=""/>
        <p:cNvGrpSpPr/>
        <p:nvPr/>
      </p:nvGrpSpPr>
      <p:grpSpPr>
        <a:xfrm>
          <a:off x="0" y="0"/>
          <a:ext cx="0" cy="0"/>
          <a:chOff x="0" y="0"/>
          <a:chExt cx="0" cy="0"/>
        </a:xfrm>
      </p:grpSpPr>
      <p:sp>
        <p:nvSpPr>
          <p:cNvPr id="48" name="Freeform: Shape 47">
            <a:extLst>
              <a:ext uri="{FF2B5EF4-FFF2-40B4-BE49-F238E27FC236}">
                <a16:creationId xmlns:a16="http://schemas.microsoft.com/office/drawing/2014/main" id="{52995FCF-DB62-4B0B-9048-0FB78F4E3196}"/>
              </a:ext>
            </a:extLst>
          </p:cNvPr>
          <p:cNvSpPr/>
          <p:nvPr/>
        </p:nvSpPr>
        <p:spPr>
          <a:xfrm>
            <a:off x="1" y="2926416"/>
            <a:ext cx="5184420" cy="3931583"/>
          </a:xfrm>
          <a:custGeom>
            <a:avLst/>
            <a:gdLst>
              <a:gd name="connsiteX0" fmla="*/ 2817732 w 5184420"/>
              <a:gd name="connsiteY0" fmla="*/ 7 h 3931583"/>
              <a:gd name="connsiteX1" fmla="*/ 5184420 w 5184420"/>
              <a:gd name="connsiteY1" fmla="*/ 573855 h 3931583"/>
              <a:gd name="connsiteX2" fmla="*/ 4098666 w 5184420"/>
              <a:gd name="connsiteY2" fmla="*/ 2892621 h 3931583"/>
              <a:gd name="connsiteX3" fmla="*/ 2813057 w 5184420"/>
              <a:gd name="connsiteY3" fmla="*/ 2554857 h 3931583"/>
              <a:gd name="connsiteX4" fmla="*/ 2711377 w 5184420"/>
              <a:gd name="connsiteY4" fmla="*/ 2560701 h 3931583"/>
              <a:gd name="connsiteX5" fmla="*/ 1077243 w 5184420"/>
              <a:gd name="connsiteY5" fmla="*/ 3236000 h 3931583"/>
              <a:gd name="connsiteX6" fmla="*/ 587157 w 5184420"/>
              <a:gd name="connsiteY6" fmla="*/ 3841410 h 3931583"/>
              <a:gd name="connsiteX7" fmla="*/ 540246 w 5184420"/>
              <a:gd name="connsiteY7" fmla="*/ 3931583 h 3931583"/>
              <a:gd name="connsiteX8" fmla="*/ 0 w 5184420"/>
              <a:gd name="connsiteY8" fmla="*/ 3931583 h 3931583"/>
              <a:gd name="connsiteX9" fmla="*/ 0 w 5184420"/>
              <a:gd name="connsiteY9" fmla="*/ 843188 h 3931583"/>
              <a:gd name="connsiteX10" fmla="*/ 175496 w 5184420"/>
              <a:gd name="connsiteY10" fmla="*/ 732727 h 3931583"/>
              <a:gd name="connsiteX11" fmla="*/ 2583985 w 5184420"/>
              <a:gd name="connsiteY11" fmla="*/ 5851 h 3931583"/>
              <a:gd name="connsiteX12" fmla="*/ 2817732 w 5184420"/>
              <a:gd name="connsiteY12" fmla="*/ 7 h 3931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3">
                <a:moveTo>
                  <a:pt x="2817732" y="7"/>
                </a:moveTo>
                <a:cubicBezTo>
                  <a:pt x="3641238" y="-1325"/>
                  <a:pt x="4452977" y="195497"/>
                  <a:pt x="5184420" y="573855"/>
                </a:cubicBezTo>
                <a:lnTo>
                  <a:pt x="4098666" y="2892621"/>
                </a:lnTo>
                <a:cubicBezTo>
                  <a:pt x="3707142" y="2669295"/>
                  <a:pt x="3263790" y="2552815"/>
                  <a:pt x="2813057" y="2554857"/>
                </a:cubicBezTo>
                <a:cubicBezTo>
                  <a:pt x="2779164" y="2554857"/>
                  <a:pt x="2745271" y="2560701"/>
                  <a:pt x="2711377" y="2560701"/>
                </a:cubicBezTo>
                <a:cubicBezTo>
                  <a:pt x="2104313" y="2587133"/>
                  <a:pt x="1525870" y="2826173"/>
                  <a:pt x="1077243" y="3236000"/>
                </a:cubicBezTo>
                <a:cubicBezTo>
                  <a:pt x="879232" y="3416887"/>
                  <a:pt x="715745" y="3621449"/>
                  <a:pt x="587157" y="3841410"/>
                </a:cubicBezTo>
                <a:lnTo>
                  <a:pt x="540246" y="3931583"/>
                </a:lnTo>
                <a:lnTo>
                  <a:pt x="0" y="3931583"/>
                </a:lnTo>
                <a:lnTo>
                  <a:pt x="0" y="843188"/>
                </a:lnTo>
                <a:lnTo>
                  <a:pt x="175496" y="732727"/>
                </a:lnTo>
                <a:cubicBezTo>
                  <a:pt x="901678" y="296363"/>
                  <a:pt x="1728821" y="44469"/>
                  <a:pt x="2583985" y="5851"/>
                </a:cubicBezTo>
                <a:cubicBezTo>
                  <a:pt x="2664628" y="7"/>
                  <a:pt x="2741765" y="7"/>
                  <a:pt x="2817732" y="7"/>
                </a:cubicBezTo>
                <a:close/>
              </a:path>
            </a:pathLst>
          </a:custGeom>
          <a:solidFill>
            <a:schemeClr val="bg1">
              <a:alpha val="7000"/>
            </a:schemeClr>
          </a:solidFill>
          <a:ln w="104905" cap="flat">
            <a:noFill/>
            <a:prstDash val="solid"/>
            <a:miter/>
          </a:ln>
        </p:spPr>
        <p:txBody>
          <a:bodyPr wrap="square" rtlCol="0" anchor="ctr">
            <a:noAutofit/>
          </a:bodyPr>
          <a:lstStyle/>
          <a:p>
            <a:endParaRPr lang="en-GB"/>
          </a:p>
        </p:txBody>
      </p:sp>
      <p:sp>
        <p:nvSpPr>
          <p:cNvPr id="40" name="Freeform: Shape 39">
            <a:extLst>
              <a:ext uri="{FF2B5EF4-FFF2-40B4-BE49-F238E27FC236}">
                <a16:creationId xmlns:a16="http://schemas.microsoft.com/office/drawing/2014/main" id="{59A04942-3591-46AF-993C-B874C54D9CA1}"/>
              </a:ext>
            </a:extLst>
          </p:cNvPr>
          <p:cNvSpPr/>
          <p:nvPr/>
        </p:nvSpPr>
        <p:spPr>
          <a:xfrm>
            <a:off x="11382375" y="5150644"/>
            <a:ext cx="809626" cy="1707357"/>
          </a:xfrm>
          <a:custGeom>
            <a:avLst/>
            <a:gdLst>
              <a:gd name="connsiteX0" fmla="*/ 991753 w 991753"/>
              <a:gd name="connsiteY0" fmla="*/ 0 h 1575433"/>
              <a:gd name="connsiteX1" fmla="*/ 991753 w 991753"/>
              <a:gd name="connsiteY1" fmla="*/ 1575433 h 1575433"/>
              <a:gd name="connsiteX2" fmla="*/ 0 w 991753"/>
              <a:gd name="connsiteY2" fmla="*/ 1575433 h 1575433"/>
              <a:gd name="connsiteX3" fmla="*/ 24951 w 991753"/>
              <a:gd name="connsiteY3" fmla="*/ 1508300 h 1575433"/>
              <a:gd name="connsiteX4" fmla="*/ 816935 w 991753"/>
              <a:gd name="connsiteY4" fmla="*/ 198421 h 157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753" h="1575433">
                <a:moveTo>
                  <a:pt x="991753" y="0"/>
                </a:moveTo>
                <a:lnTo>
                  <a:pt x="991753" y="1575433"/>
                </a:lnTo>
                <a:lnTo>
                  <a:pt x="0" y="1575433"/>
                </a:lnTo>
                <a:lnTo>
                  <a:pt x="24951" y="1508300"/>
                </a:lnTo>
                <a:cubicBezTo>
                  <a:pt x="206699" y="1050609"/>
                  <a:pt x="474145" y="611976"/>
                  <a:pt x="816935" y="198421"/>
                </a:cubicBez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p>
            <a:fld id="{21F79131-C817-4EAF-B3BC-6511779B5E04}" type="slidenum">
              <a:rPr lang="en-GB" smtClean="0"/>
              <a:pPr/>
              <a:t>‹#›</a:t>
            </a:fld>
            <a:endParaRPr lang="en-GB" dirty="0"/>
          </a:p>
        </p:txBody>
      </p:sp>
      <p:sp>
        <p:nvSpPr>
          <p:cNvPr id="17" name="Title 1">
            <a:extLst>
              <a:ext uri="{FF2B5EF4-FFF2-40B4-BE49-F238E27FC236}">
                <a16:creationId xmlns:a16="http://schemas.microsoft.com/office/drawing/2014/main" id="{59828AE2-6B91-4627-983D-4ED1B5013301}"/>
              </a:ext>
            </a:extLst>
          </p:cNvPr>
          <p:cNvSpPr>
            <a:spLocks noGrp="1"/>
          </p:cNvSpPr>
          <p:nvPr>
            <p:ph type="title" hasCustomPrompt="1"/>
          </p:nvPr>
        </p:nvSpPr>
        <p:spPr>
          <a:xfrm>
            <a:off x="186692" y="124621"/>
            <a:ext cx="11273788" cy="484980"/>
          </a:xfrm>
        </p:spPr>
        <p:txBody>
          <a:bodyPr/>
          <a:lstStyle/>
          <a:p>
            <a:r>
              <a:rPr lang="en-US" dirty="0"/>
              <a:t>Your main outtake goes here</a:t>
            </a:r>
            <a:endParaRPr lang="en-GB" dirty="0"/>
          </a:p>
        </p:txBody>
      </p:sp>
      <p:sp>
        <p:nvSpPr>
          <p:cNvPr id="18" name="Text Placeholder 2">
            <a:extLst>
              <a:ext uri="{FF2B5EF4-FFF2-40B4-BE49-F238E27FC236}">
                <a16:creationId xmlns:a16="http://schemas.microsoft.com/office/drawing/2014/main" id="{B411C62B-EF21-4F1D-B1BD-309A69AC6CAB}"/>
              </a:ext>
            </a:extLst>
          </p:cNvPr>
          <p:cNvSpPr>
            <a:spLocks noGrp="1"/>
          </p:cNvSpPr>
          <p:nvPr>
            <p:ph type="body" sz="quarter" idx="13" hasCustomPrompt="1"/>
          </p:nvPr>
        </p:nvSpPr>
        <p:spPr>
          <a:xfrm>
            <a:off x="1080262" y="2012440"/>
            <a:ext cx="2880000" cy="1257300"/>
          </a:xfrm>
        </p:spPr>
        <p:txBody>
          <a:bodyPr anchor="t"/>
          <a:lstStyle>
            <a:lvl1pPr>
              <a:defRPr sz="16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
            <a:extLst>
              <a:ext uri="{FF2B5EF4-FFF2-40B4-BE49-F238E27FC236}">
                <a16:creationId xmlns:a16="http://schemas.microsoft.com/office/drawing/2014/main" id="{1B916557-AE99-4129-8F4A-343D17AB6600}"/>
              </a:ext>
            </a:extLst>
          </p:cNvPr>
          <p:cNvSpPr>
            <a:spLocks noGrp="1"/>
          </p:cNvSpPr>
          <p:nvPr>
            <p:ph type="body" sz="quarter" idx="16" hasCustomPrompt="1"/>
          </p:nvPr>
        </p:nvSpPr>
        <p:spPr>
          <a:xfrm>
            <a:off x="4750950" y="2012440"/>
            <a:ext cx="2880000" cy="1257300"/>
          </a:xfrm>
        </p:spPr>
        <p:txBody>
          <a:bodyPr anchor="t"/>
          <a:lstStyle>
            <a:lvl1pPr>
              <a:defRPr sz="16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4" name="Text Placeholder 2">
            <a:extLst>
              <a:ext uri="{FF2B5EF4-FFF2-40B4-BE49-F238E27FC236}">
                <a16:creationId xmlns:a16="http://schemas.microsoft.com/office/drawing/2014/main" id="{D9521230-040E-469B-925E-276B6B671186}"/>
              </a:ext>
            </a:extLst>
          </p:cNvPr>
          <p:cNvSpPr>
            <a:spLocks noGrp="1"/>
          </p:cNvSpPr>
          <p:nvPr>
            <p:ph type="body" sz="quarter" idx="18" hasCustomPrompt="1"/>
          </p:nvPr>
        </p:nvSpPr>
        <p:spPr>
          <a:xfrm>
            <a:off x="8393309" y="2012440"/>
            <a:ext cx="2880000" cy="1257300"/>
          </a:xfrm>
        </p:spPr>
        <p:txBody>
          <a:bodyPr anchor="t"/>
          <a:lstStyle>
            <a:lvl1pPr>
              <a:defRPr sz="16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
            <a:extLst>
              <a:ext uri="{FF2B5EF4-FFF2-40B4-BE49-F238E27FC236}">
                <a16:creationId xmlns:a16="http://schemas.microsoft.com/office/drawing/2014/main" id="{550468C7-802B-4EC7-8A1D-977CB5EADA9A}"/>
              </a:ext>
            </a:extLst>
          </p:cNvPr>
          <p:cNvSpPr>
            <a:spLocks noGrp="1"/>
          </p:cNvSpPr>
          <p:nvPr>
            <p:ph type="body" sz="quarter" idx="20" hasCustomPrompt="1"/>
          </p:nvPr>
        </p:nvSpPr>
        <p:spPr>
          <a:xfrm>
            <a:off x="1143793" y="4354513"/>
            <a:ext cx="2880000" cy="1257300"/>
          </a:xfrm>
        </p:spPr>
        <p:txBody>
          <a:bodyPr anchor="t"/>
          <a:lstStyle>
            <a:lvl1pPr>
              <a:defRPr sz="16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8" name="Text Placeholder 2">
            <a:extLst>
              <a:ext uri="{FF2B5EF4-FFF2-40B4-BE49-F238E27FC236}">
                <a16:creationId xmlns:a16="http://schemas.microsoft.com/office/drawing/2014/main" id="{6031A51F-9CF6-45B5-8DC0-912D85568622}"/>
              </a:ext>
            </a:extLst>
          </p:cNvPr>
          <p:cNvSpPr>
            <a:spLocks noGrp="1"/>
          </p:cNvSpPr>
          <p:nvPr>
            <p:ph type="body" sz="quarter" idx="22" hasCustomPrompt="1"/>
          </p:nvPr>
        </p:nvSpPr>
        <p:spPr>
          <a:xfrm>
            <a:off x="4786153" y="4354513"/>
            <a:ext cx="2880000" cy="1257300"/>
          </a:xfrm>
        </p:spPr>
        <p:txBody>
          <a:bodyPr anchor="t"/>
          <a:lstStyle>
            <a:lvl1pPr>
              <a:defRPr sz="16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0" name="Text Placeholder 2">
            <a:extLst>
              <a:ext uri="{FF2B5EF4-FFF2-40B4-BE49-F238E27FC236}">
                <a16:creationId xmlns:a16="http://schemas.microsoft.com/office/drawing/2014/main" id="{EF0E6698-C95A-4C48-B150-E9CE26BDFD95}"/>
              </a:ext>
            </a:extLst>
          </p:cNvPr>
          <p:cNvSpPr>
            <a:spLocks noGrp="1"/>
          </p:cNvSpPr>
          <p:nvPr>
            <p:ph type="body" sz="quarter" idx="24" hasCustomPrompt="1"/>
          </p:nvPr>
        </p:nvSpPr>
        <p:spPr>
          <a:xfrm>
            <a:off x="8428513" y="4354513"/>
            <a:ext cx="2880000" cy="1257300"/>
          </a:xfrm>
        </p:spPr>
        <p:txBody>
          <a:bodyPr anchor="t"/>
          <a:lstStyle>
            <a:lvl1pPr>
              <a:defRPr sz="1600">
                <a:latin typeface="+mn-lt"/>
              </a:defRPr>
            </a:lvl1pPr>
            <a:lvl2pPr>
              <a:buClr>
                <a:schemeClr val="tx1"/>
              </a:buClr>
              <a:defRPr sz="1400">
                <a:latin typeface="+mn-lt"/>
              </a:defRPr>
            </a:lvl2pPr>
            <a:lvl3pPr>
              <a:buClr>
                <a:schemeClr val="tx2"/>
              </a:buClr>
              <a:defRPr sz="1200">
                <a:latin typeface="+mn-lt"/>
              </a:defRPr>
            </a:lvl3pPr>
            <a:lvl4pPr>
              <a:buClr>
                <a:schemeClr val="tx2"/>
              </a:buClr>
              <a:defRPr sz="1100">
                <a:latin typeface="+mn-lt"/>
              </a:defRPr>
            </a:lvl4pPr>
            <a:lvl5pPr>
              <a:buClr>
                <a:schemeClr val="tx2"/>
              </a:buClr>
              <a:defRPr sz="1050">
                <a:latin typeface="+mn-lt"/>
              </a:defRPr>
            </a:lvl5pPr>
          </a:lstStyle>
          <a:p>
            <a:pPr lvl="0"/>
            <a:r>
              <a:rPr lang="en-US" dirty="0"/>
              <a:t>Click to insert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4" name="Text Placeholder 33">
            <a:extLst>
              <a:ext uri="{FF2B5EF4-FFF2-40B4-BE49-F238E27FC236}">
                <a16:creationId xmlns:a16="http://schemas.microsoft.com/office/drawing/2014/main" id="{21016F29-BDD7-4BEB-914B-87500969B642}"/>
              </a:ext>
            </a:extLst>
          </p:cNvPr>
          <p:cNvSpPr>
            <a:spLocks noGrp="1"/>
          </p:cNvSpPr>
          <p:nvPr>
            <p:ph type="body" sz="quarter" idx="26" hasCustomPrompt="1"/>
          </p:nvPr>
        </p:nvSpPr>
        <p:spPr>
          <a:xfrm>
            <a:off x="711262" y="1619572"/>
            <a:ext cx="583931" cy="583931"/>
          </a:xfrm>
          <a:prstGeom prst="arc">
            <a:avLst>
              <a:gd name="adj1" fmla="val 5358404"/>
              <a:gd name="adj2" fmla="val 0"/>
            </a:avLst>
          </a:prstGeom>
          <a:ln w="12700">
            <a:solidFill>
              <a:schemeClr val="tx1"/>
            </a:solidFill>
          </a:ln>
        </p:spPr>
        <p:txBody>
          <a:bodyPr anchor="ctr"/>
          <a:lstStyle>
            <a:lvl1pPr algn="ctr">
              <a:defRPr sz="28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5" name="Text Placeholder 33">
            <a:extLst>
              <a:ext uri="{FF2B5EF4-FFF2-40B4-BE49-F238E27FC236}">
                <a16:creationId xmlns:a16="http://schemas.microsoft.com/office/drawing/2014/main" id="{48FE68D6-DC11-428F-B5D6-1F819FD8F14F}"/>
              </a:ext>
            </a:extLst>
          </p:cNvPr>
          <p:cNvSpPr>
            <a:spLocks noGrp="1"/>
          </p:cNvSpPr>
          <p:nvPr>
            <p:ph type="body" sz="quarter" idx="27" hasCustomPrompt="1"/>
          </p:nvPr>
        </p:nvSpPr>
        <p:spPr>
          <a:xfrm>
            <a:off x="4364810" y="1619572"/>
            <a:ext cx="583931" cy="583931"/>
          </a:xfrm>
          <a:prstGeom prst="arc">
            <a:avLst>
              <a:gd name="adj1" fmla="val 5358404"/>
              <a:gd name="adj2" fmla="val 0"/>
            </a:avLst>
          </a:prstGeom>
          <a:ln w="12700">
            <a:solidFill>
              <a:schemeClr val="tx1"/>
            </a:solidFill>
          </a:ln>
        </p:spPr>
        <p:txBody>
          <a:bodyPr anchor="ctr"/>
          <a:lstStyle>
            <a:lvl1pPr algn="ctr">
              <a:defRPr sz="28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6" name="Text Placeholder 33">
            <a:extLst>
              <a:ext uri="{FF2B5EF4-FFF2-40B4-BE49-F238E27FC236}">
                <a16:creationId xmlns:a16="http://schemas.microsoft.com/office/drawing/2014/main" id="{5694712A-FCD2-43BD-B72B-333D0A039168}"/>
              </a:ext>
            </a:extLst>
          </p:cNvPr>
          <p:cNvSpPr>
            <a:spLocks noGrp="1"/>
          </p:cNvSpPr>
          <p:nvPr>
            <p:ph type="body" sz="quarter" idx="28" hasCustomPrompt="1"/>
          </p:nvPr>
        </p:nvSpPr>
        <p:spPr>
          <a:xfrm>
            <a:off x="7990030" y="1619572"/>
            <a:ext cx="583931" cy="583931"/>
          </a:xfrm>
          <a:prstGeom prst="arc">
            <a:avLst>
              <a:gd name="adj1" fmla="val 5358404"/>
              <a:gd name="adj2" fmla="val 0"/>
            </a:avLst>
          </a:prstGeom>
          <a:ln w="12700">
            <a:solidFill>
              <a:schemeClr val="tx1"/>
            </a:solidFill>
          </a:ln>
        </p:spPr>
        <p:txBody>
          <a:bodyPr anchor="ctr"/>
          <a:lstStyle>
            <a:lvl1pPr algn="ctr">
              <a:defRPr sz="28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7" name="Text Placeholder 33">
            <a:extLst>
              <a:ext uri="{FF2B5EF4-FFF2-40B4-BE49-F238E27FC236}">
                <a16:creationId xmlns:a16="http://schemas.microsoft.com/office/drawing/2014/main" id="{74773157-9A68-48FC-9B0C-0D5739741BF4}"/>
              </a:ext>
            </a:extLst>
          </p:cNvPr>
          <p:cNvSpPr>
            <a:spLocks noGrp="1"/>
          </p:cNvSpPr>
          <p:nvPr>
            <p:ph type="body" sz="quarter" idx="29" hasCustomPrompt="1"/>
          </p:nvPr>
        </p:nvSpPr>
        <p:spPr>
          <a:xfrm>
            <a:off x="774794" y="3956786"/>
            <a:ext cx="583931" cy="583931"/>
          </a:xfrm>
          <a:prstGeom prst="arc">
            <a:avLst>
              <a:gd name="adj1" fmla="val 5358404"/>
              <a:gd name="adj2" fmla="val 0"/>
            </a:avLst>
          </a:prstGeom>
          <a:ln w="12700">
            <a:solidFill>
              <a:schemeClr val="tx1"/>
            </a:solidFill>
          </a:ln>
        </p:spPr>
        <p:txBody>
          <a:bodyPr anchor="ctr"/>
          <a:lstStyle>
            <a:lvl1pPr algn="ctr">
              <a:defRPr sz="28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8" name="Text Placeholder 33">
            <a:extLst>
              <a:ext uri="{FF2B5EF4-FFF2-40B4-BE49-F238E27FC236}">
                <a16:creationId xmlns:a16="http://schemas.microsoft.com/office/drawing/2014/main" id="{277510F0-8107-4C94-A9E7-82B5E46632F4}"/>
              </a:ext>
            </a:extLst>
          </p:cNvPr>
          <p:cNvSpPr>
            <a:spLocks noGrp="1"/>
          </p:cNvSpPr>
          <p:nvPr>
            <p:ph type="body" sz="quarter" idx="30" hasCustomPrompt="1"/>
          </p:nvPr>
        </p:nvSpPr>
        <p:spPr>
          <a:xfrm>
            <a:off x="4400014" y="3956786"/>
            <a:ext cx="583931" cy="583931"/>
          </a:xfrm>
          <a:prstGeom prst="arc">
            <a:avLst>
              <a:gd name="adj1" fmla="val 5358404"/>
              <a:gd name="adj2" fmla="val 0"/>
            </a:avLst>
          </a:prstGeom>
          <a:ln w="12700">
            <a:solidFill>
              <a:schemeClr val="tx1"/>
            </a:solidFill>
          </a:ln>
        </p:spPr>
        <p:txBody>
          <a:bodyPr anchor="ctr"/>
          <a:lstStyle>
            <a:lvl1pPr algn="ctr">
              <a:defRPr sz="28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sp>
        <p:nvSpPr>
          <p:cNvPr id="39" name="Text Placeholder 33">
            <a:extLst>
              <a:ext uri="{FF2B5EF4-FFF2-40B4-BE49-F238E27FC236}">
                <a16:creationId xmlns:a16="http://schemas.microsoft.com/office/drawing/2014/main" id="{C487FCB6-987E-433E-982B-8F7C79AB4524}"/>
              </a:ext>
            </a:extLst>
          </p:cNvPr>
          <p:cNvSpPr>
            <a:spLocks noGrp="1"/>
          </p:cNvSpPr>
          <p:nvPr>
            <p:ph type="body" sz="quarter" idx="31" hasCustomPrompt="1"/>
          </p:nvPr>
        </p:nvSpPr>
        <p:spPr>
          <a:xfrm>
            <a:off x="8025234" y="3956786"/>
            <a:ext cx="583931" cy="583931"/>
          </a:xfrm>
          <a:prstGeom prst="arc">
            <a:avLst>
              <a:gd name="adj1" fmla="val 5358404"/>
              <a:gd name="adj2" fmla="val 0"/>
            </a:avLst>
          </a:prstGeom>
          <a:ln w="12700">
            <a:solidFill>
              <a:schemeClr val="tx1"/>
            </a:solidFill>
          </a:ln>
        </p:spPr>
        <p:txBody>
          <a:bodyPr anchor="ctr"/>
          <a:lstStyle>
            <a:lvl1pPr algn="ctr">
              <a:defRPr sz="2800" b="1">
                <a:solidFill>
                  <a:schemeClr val="accent3"/>
                </a:solidFill>
                <a:latin typeface="+mn-lt"/>
              </a:defRPr>
            </a:lvl1pPr>
            <a:lvl2pPr algn="ctr">
              <a:defRPr/>
            </a:lvl2pPr>
            <a:lvl3pPr algn="ctr">
              <a:defRPr/>
            </a:lvl3pPr>
            <a:lvl4pPr algn="ctr">
              <a:defRPr/>
            </a:lvl4pPr>
            <a:lvl5pPr algn="ctr">
              <a:defRPr/>
            </a:lvl5pPr>
          </a:lstStyle>
          <a:p>
            <a:pPr lvl="0"/>
            <a:r>
              <a:rPr lang="en-US" dirty="0"/>
              <a:t>xx</a:t>
            </a:r>
            <a:endParaRPr lang="en-GB" dirty="0"/>
          </a:p>
        </p:txBody>
      </p:sp>
      <p:pic>
        <p:nvPicPr>
          <p:cNvPr id="41" name="Picture 40" descr="A picture containing drawing&#10;&#10;Description automatically generated">
            <a:extLst>
              <a:ext uri="{FF2B5EF4-FFF2-40B4-BE49-F238E27FC236}">
                <a16:creationId xmlns:a16="http://schemas.microsoft.com/office/drawing/2014/main" id="{871A1CE4-0398-4283-A406-1A70027EDEAB}"/>
              </a:ext>
            </a:extLst>
          </p:cNvPr>
          <p:cNvPicPr>
            <a:picLocks/>
          </p:cNvPicPr>
          <p:nvPr/>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
        <p:nvSpPr>
          <p:cNvPr id="21" name="Text Placeholder 8">
            <a:extLst>
              <a:ext uri="{FF2B5EF4-FFF2-40B4-BE49-F238E27FC236}">
                <a16:creationId xmlns:a16="http://schemas.microsoft.com/office/drawing/2014/main" id="{304846FC-53F3-4A45-8868-C565131A4C93}"/>
              </a:ext>
            </a:extLst>
          </p:cNvPr>
          <p:cNvSpPr>
            <a:spLocks noGrp="1"/>
          </p:cNvSpPr>
          <p:nvPr>
            <p:ph type="body" sz="quarter" idx="14" hasCustomPrompt="1"/>
          </p:nvPr>
        </p:nvSpPr>
        <p:spPr>
          <a:xfrm>
            <a:off x="192087" y="611978"/>
            <a:ext cx="5018088" cy="785816"/>
          </a:xfrm>
        </p:spPr>
        <p:txBody>
          <a:bodyPr/>
          <a:lstStyle>
            <a:lvl1pPr>
              <a:defRPr sz="1800" b="1">
                <a:solidFill>
                  <a:schemeClr val="tx2"/>
                </a:solidFill>
                <a:latin typeface="+mn-lt"/>
              </a:defRPr>
            </a:lvl1pPr>
            <a:lvl2pPr>
              <a:buClr>
                <a:schemeClr val="tx1"/>
              </a:buClr>
              <a:defRPr sz="1800" b="0">
                <a:solidFill>
                  <a:schemeClr val="tx2"/>
                </a:solidFill>
                <a:latin typeface="+mn-lt"/>
              </a:defRPr>
            </a:lvl2pPr>
            <a:lvl3pPr>
              <a:buClr>
                <a:schemeClr val="tx1"/>
              </a:buClr>
              <a:defRPr sz="1600" b="0">
                <a:solidFill>
                  <a:schemeClr val="tx2"/>
                </a:solidFill>
                <a:latin typeface="+mn-lt"/>
              </a:defRPr>
            </a:lvl3pPr>
            <a:lvl4pPr>
              <a:buClr>
                <a:schemeClr val="tx1"/>
              </a:buClr>
              <a:defRPr sz="1400" b="0">
                <a:solidFill>
                  <a:schemeClr val="tx2"/>
                </a:solidFill>
                <a:latin typeface="+mn-lt"/>
              </a:defRPr>
            </a:lvl4pPr>
            <a:lvl5pPr>
              <a:buClr>
                <a:schemeClr val="tx1"/>
              </a:buClr>
              <a:defRPr sz="1200" b="0">
                <a:solidFill>
                  <a:schemeClr val="tx2"/>
                </a:solidFill>
                <a:latin typeface="+mn-lt"/>
              </a:defRPr>
            </a:lvl5pPr>
          </a:lstStyle>
          <a:p>
            <a:pPr lvl="0"/>
            <a:r>
              <a:rPr lang="en-US" dirty="0"/>
              <a:t>Your slide title goes here</a:t>
            </a:r>
          </a:p>
          <a:p>
            <a:pPr lvl="1"/>
            <a:endParaRPr lang="en-GB" dirty="0"/>
          </a:p>
        </p:txBody>
      </p:sp>
    </p:spTree>
    <p:extLst>
      <p:ext uri="{BB962C8B-B14F-4D97-AF65-F5344CB8AC3E}">
        <p14:creationId xmlns:p14="http://schemas.microsoft.com/office/powerpoint/2010/main" val="429435512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p:cSld name="Chart White 1">
    <p:bg>
      <p:bgRef idx="1001">
        <a:schemeClr val="bg1"/>
      </p:bgRef>
    </p:bg>
    <p:spTree>
      <p:nvGrpSpPr>
        <p:cNvPr id="1" name=""/>
        <p:cNvGrpSpPr/>
        <p:nvPr/>
      </p:nvGrpSpPr>
      <p:grpSpPr>
        <a:xfrm>
          <a:off x="0" y="0"/>
          <a:ext cx="0" cy="0"/>
          <a:chOff x="0" y="0"/>
          <a:chExt cx="0" cy="0"/>
        </a:xfrm>
      </p:grpSpPr>
      <p:sp>
        <p:nvSpPr>
          <p:cNvPr id="29" name="Freeform: Shape 28">
            <a:extLst>
              <a:ext uri="{FF2B5EF4-FFF2-40B4-BE49-F238E27FC236}">
                <a16:creationId xmlns:a16="http://schemas.microsoft.com/office/drawing/2014/main" id="{DD818523-D1FA-4985-9A28-25CBE692AF7B}"/>
              </a:ext>
            </a:extLst>
          </p:cNvPr>
          <p:cNvSpPr/>
          <p:nvPr/>
        </p:nvSpPr>
        <p:spPr>
          <a:xfrm>
            <a:off x="7559040" y="2"/>
            <a:ext cx="4632960" cy="6857998"/>
          </a:xfrm>
          <a:custGeom>
            <a:avLst/>
            <a:gdLst>
              <a:gd name="connsiteX0" fmla="*/ 1412660 w 4632960"/>
              <a:gd name="connsiteY0" fmla="*/ 0 h 6857998"/>
              <a:gd name="connsiteX1" fmla="*/ 4632960 w 4632960"/>
              <a:gd name="connsiteY1" fmla="*/ 0 h 6857998"/>
              <a:gd name="connsiteX2" fmla="*/ 4632960 w 4632960"/>
              <a:gd name="connsiteY2" fmla="*/ 1031567 h 6857998"/>
              <a:gd name="connsiteX3" fmla="*/ 4547122 w 4632960"/>
              <a:gd name="connsiteY3" fmla="*/ 1046722 h 6857998"/>
              <a:gd name="connsiteX4" fmla="*/ 3361339 w 4632960"/>
              <a:gd name="connsiteY4" fmla="*/ 1662987 h 6857998"/>
              <a:gd name="connsiteX5" fmla="*/ 3195970 w 4632960"/>
              <a:gd name="connsiteY5" fmla="*/ 5321941 h 6857998"/>
              <a:gd name="connsiteX6" fmla="*/ 4499187 w 4632960"/>
              <a:gd name="connsiteY6" fmla="*/ 6092724 h 6857998"/>
              <a:gd name="connsiteX7" fmla="*/ 4632960 w 4632960"/>
              <a:gd name="connsiteY7" fmla="*/ 6118240 h 6857998"/>
              <a:gd name="connsiteX8" fmla="*/ 4632960 w 4632960"/>
              <a:gd name="connsiteY8" fmla="*/ 6857998 h 6857998"/>
              <a:gd name="connsiteX9" fmla="*/ 1217701 w 4632960"/>
              <a:gd name="connsiteY9" fmla="*/ 6857998 h 6857998"/>
              <a:gd name="connsiteX10" fmla="*/ 947667 w 4632960"/>
              <a:gd name="connsiteY10" fmla="*/ 6516257 h 6857998"/>
              <a:gd name="connsiteX11" fmla="*/ 1377466 w 4632960"/>
              <a:gd name="connsiteY11" fmla="*/ 35880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32960" h="6857998">
                <a:moveTo>
                  <a:pt x="1412660" y="0"/>
                </a:moveTo>
                <a:lnTo>
                  <a:pt x="4632960" y="0"/>
                </a:lnTo>
                <a:lnTo>
                  <a:pt x="4632960" y="1031567"/>
                </a:lnTo>
                <a:lnTo>
                  <a:pt x="4547122" y="1046722"/>
                </a:lnTo>
                <a:cubicBezTo>
                  <a:pt x="4107300" y="1144314"/>
                  <a:pt x="3697808" y="1355616"/>
                  <a:pt x="3361339" y="1662987"/>
                </a:cubicBezTo>
                <a:cubicBezTo>
                  <a:pt x="2305280" y="2627714"/>
                  <a:pt x="2231241" y="4265884"/>
                  <a:pt x="3195970" y="5321941"/>
                </a:cubicBezTo>
                <a:cubicBezTo>
                  <a:pt x="3557743" y="5717962"/>
                  <a:pt x="4014219" y="5975888"/>
                  <a:pt x="4499187" y="6092724"/>
                </a:cubicBezTo>
                <a:lnTo>
                  <a:pt x="4632960" y="6118240"/>
                </a:lnTo>
                <a:lnTo>
                  <a:pt x="4632960" y="6857998"/>
                </a:lnTo>
                <a:lnTo>
                  <a:pt x="1217701" y="6857998"/>
                </a:lnTo>
                <a:lnTo>
                  <a:pt x="947667" y="6516257"/>
                </a:lnTo>
                <a:cubicBezTo>
                  <a:pt x="-462473" y="4532490"/>
                  <a:pt x="-282309" y="1816040"/>
                  <a:pt x="1377466" y="35880"/>
                </a:cubicBezTo>
                <a:close/>
              </a:path>
            </a:pathLst>
          </a:custGeom>
          <a:solidFill>
            <a:schemeClr val="tx1">
              <a:alpha val="7000"/>
            </a:schemeClr>
          </a:solidFill>
          <a:ln w="104905" cap="flat">
            <a:noFill/>
            <a:prstDash val="solid"/>
            <a:miter/>
          </a:ln>
        </p:spPr>
        <p:txBody>
          <a:bodyPr wrap="square" rtlCol="0" anchor="ctr">
            <a:noAutofit/>
          </a:bodyPr>
          <a:lstStyle/>
          <a:p>
            <a:endParaRPr lang="en-GB"/>
          </a:p>
        </p:txBody>
      </p:sp>
      <p:sp>
        <p:nvSpPr>
          <p:cNvPr id="12" name="Freeform: Shape 11">
            <a:extLst>
              <a:ext uri="{FF2B5EF4-FFF2-40B4-BE49-F238E27FC236}">
                <a16:creationId xmlns:a16="http://schemas.microsoft.com/office/drawing/2014/main" id="{AA6965C9-15C8-43AB-903D-AEAF3B16EE62}"/>
              </a:ext>
            </a:extLst>
          </p:cNvPr>
          <p:cNvSpPr/>
          <p:nvPr/>
        </p:nvSpPr>
        <p:spPr>
          <a:xfrm>
            <a:off x="7156408" y="6179689"/>
            <a:ext cx="5035592" cy="678312"/>
          </a:xfrm>
          <a:custGeom>
            <a:avLst/>
            <a:gdLst>
              <a:gd name="connsiteX0" fmla="*/ 3719062 w 5035592"/>
              <a:gd name="connsiteY0" fmla="*/ 0 h 678312"/>
              <a:gd name="connsiteX1" fmla="*/ 4800590 w 5035592"/>
              <a:gd name="connsiteY1" fmla="*/ 52783 h 678312"/>
              <a:gd name="connsiteX2" fmla="*/ 5035592 w 5035592"/>
              <a:gd name="connsiteY2" fmla="*/ 79855 h 678312"/>
              <a:gd name="connsiteX3" fmla="*/ 5035592 w 5035592"/>
              <a:gd name="connsiteY3" fmla="*/ 678312 h 678312"/>
              <a:gd name="connsiteX4" fmla="*/ 0 w 5035592"/>
              <a:gd name="connsiteY4" fmla="*/ 678312 h 678312"/>
              <a:gd name="connsiteX5" fmla="*/ 36543 w 5035592"/>
              <a:gd name="connsiteY5" fmla="*/ 663201 h 678312"/>
              <a:gd name="connsiteX6" fmla="*/ 3719062 w 5035592"/>
              <a:gd name="connsiteY6" fmla="*/ 0 h 678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5592" h="678312">
                <a:moveTo>
                  <a:pt x="3719062" y="0"/>
                </a:moveTo>
                <a:cubicBezTo>
                  <a:pt x="4086768" y="0"/>
                  <a:pt x="4447946" y="18027"/>
                  <a:pt x="4800590" y="52783"/>
                </a:cubicBezTo>
                <a:lnTo>
                  <a:pt x="5035592" y="79855"/>
                </a:lnTo>
                <a:lnTo>
                  <a:pt x="5035592" y="678312"/>
                </a:lnTo>
                <a:lnTo>
                  <a:pt x="0" y="678312"/>
                </a:lnTo>
                <a:lnTo>
                  <a:pt x="36543" y="663201"/>
                </a:lnTo>
                <a:cubicBezTo>
                  <a:pt x="1110308" y="242351"/>
                  <a:pt x="2370809" y="0"/>
                  <a:pt x="37190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p:txBody>
          <a:bodyPr/>
          <a:lstStyle>
            <a:lvl1pPr>
              <a:defRPr>
                <a:solidFill>
                  <a:schemeClr val="tx2"/>
                </a:solidFill>
              </a:defRPr>
            </a:lvl1pPr>
          </a:lstStyle>
          <a:p>
            <a:endParaRPr lang="en-GB"/>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lvl1pPr>
              <a:defRPr>
                <a:solidFill>
                  <a:schemeClr val="bg1"/>
                </a:solidFill>
              </a:defRPr>
            </a:lvl1pPr>
          </a:lstStyle>
          <a:p>
            <a:fld id="{21F79131-C817-4EAF-B3BC-6511779B5E04}" type="slidenum">
              <a:rPr lang="en-GB" smtClean="0"/>
              <a:pPr/>
              <a:t>‹#›</a:t>
            </a:fld>
            <a:endParaRPr lang="en-GB" dirty="0"/>
          </a:p>
        </p:txBody>
      </p:sp>
      <p:sp>
        <p:nvSpPr>
          <p:cNvPr id="8" name="Title 1">
            <a:extLst>
              <a:ext uri="{FF2B5EF4-FFF2-40B4-BE49-F238E27FC236}">
                <a16:creationId xmlns:a16="http://schemas.microsoft.com/office/drawing/2014/main" id="{181E88C7-ED88-41B9-97A6-1DDB66097076}"/>
              </a:ext>
            </a:extLst>
          </p:cNvPr>
          <p:cNvSpPr>
            <a:spLocks noGrp="1"/>
          </p:cNvSpPr>
          <p:nvPr>
            <p:ph type="title" hasCustomPrompt="1"/>
          </p:nvPr>
        </p:nvSpPr>
        <p:spPr>
          <a:xfrm>
            <a:off x="186692" y="124621"/>
            <a:ext cx="11273788" cy="484980"/>
          </a:xfrm>
        </p:spPr>
        <p:txBody>
          <a:bodyPr/>
          <a:lstStyle>
            <a:lvl1pPr>
              <a:defRPr>
                <a:solidFill>
                  <a:schemeClr val="accent1"/>
                </a:solidFill>
              </a:defRPr>
            </a:lvl1pPr>
          </a:lstStyle>
          <a:p>
            <a:r>
              <a:rPr lang="en-US" dirty="0"/>
              <a:t>Your main outtake goes here</a:t>
            </a:r>
            <a:endParaRPr lang="en-GB" dirty="0"/>
          </a:p>
        </p:txBody>
      </p:sp>
      <p:sp>
        <p:nvSpPr>
          <p:cNvPr id="9" name="Text Placeholder 8">
            <a:extLst>
              <a:ext uri="{FF2B5EF4-FFF2-40B4-BE49-F238E27FC236}">
                <a16:creationId xmlns:a16="http://schemas.microsoft.com/office/drawing/2014/main" id="{CA16BB0D-3B0A-4EB5-967B-792F7F5728EE}"/>
              </a:ext>
            </a:extLst>
          </p:cNvPr>
          <p:cNvSpPr>
            <a:spLocks noGrp="1"/>
          </p:cNvSpPr>
          <p:nvPr>
            <p:ph type="body" sz="quarter" idx="13" hasCustomPrompt="1"/>
          </p:nvPr>
        </p:nvSpPr>
        <p:spPr>
          <a:xfrm>
            <a:off x="192086" y="581022"/>
            <a:ext cx="11268393" cy="785816"/>
          </a:xfrm>
        </p:spPr>
        <p:txBody>
          <a:bodyPr/>
          <a:lstStyle>
            <a:lvl1pPr>
              <a:defRPr sz="2000">
                <a:solidFill>
                  <a:schemeClr val="tx2"/>
                </a:solidFill>
                <a:latin typeface="+mn-lt"/>
              </a:defRPr>
            </a:lvl1pPr>
            <a:lvl2pPr>
              <a:defRPr sz="2000">
                <a:solidFill>
                  <a:schemeClr val="tx2"/>
                </a:solidFill>
                <a:latin typeface="+mn-lt"/>
              </a:defRPr>
            </a:lvl2pPr>
            <a:lvl3pPr>
              <a:defRPr sz="1800">
                <a:solidFill>
                  <a:schemeClr val="tx2"/>
                </a:solidFill>
                <a:latin typeface="+mn-lt"/>
              </a:defRPr>
            </a:lvl3pPr>
            <a:lvl4pPr>
              <a:defRPr sz="1600">
                <a:solidFill>
                  <a:schemeClr val="tx2"/>
                </a:solidFill>
                <a:latin typeface="+mn-lt"/>
              </a:defRPr>
            </a:lvl4pPr>
            <a:lvl5pPr>
              <a:defRPr sz="1400">
                <a:solidFill>
                  <a:schemeClr val="tx2"/>
                </a:solidFill>
                <a:latin typeface="+mn-lt"/>
              </a:defRPr>
            </a:lvl5pPr>
          </a:lstStyle>
          <a:p>
            <a:pPr lvl="0"/>
            <a:r>
              <a:rPr lang="en-US" dirty="0"/>
              <a:t>Your sub-outtake goes here, allowing for up to 2 lines of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8">
            <a:extLst>
              <a:ext uri="{FF2B5EF4-FFF2-40B4-BE49-F238E27FC236}">
                <a16:creationId xmlns:a16="http://schemas.microsoft.com/office/drawing/2014/main" id="{1B060F4C-28D1-451E-9572-B0B475FA992F}"/>
              </a:ext>
            </a:extLst>
          </p:cNvPr>
          <p:cNvSpPr>
            <a:spLocks noGrp="1"/>
          </p:cNvSpPr>
          <p:nvPr>
            <p:ph type="body" sz="quarter" idx="14" hasCustomPrompt="1"/>
          </p:nvPr>
        </p:nvSpPr>
        <p:spPr>
          <a:xfrm>
            <a:off x="192087" y="1314181"/>
            <a:ext cx="5018088" cy="785816"/>
          </a:xfrm>
        </p:spPr>
        <p:txBody>
          <a:bodyPr/>
          <a:lstStyle>
            <a:lvl1pPr>
              <a:defRPr sz="1800" b="1">
                <a:solidFill>
                  <a:schemeClr val="tx2"/>
                </a:solidFill>
                <a:latin typeface="+mn-lt"/>
              </a:defRPr>
            </a:lvl1pPr>
            <a:lvl2pPr>
              <a:defRPr sz="1800" b="0">
                <a:solidFill>
                  <a:schemeClr val="tx2"/>
                </a:solidFill>
                <a:latin typeface="+mn-lt"/>
              </a:defRPr>
            </a:lvl2pPr>
            <a:lvl3pPr>
              <a:defRPr sz="1600" b="0">
                <a:solidFill>
                  <a:schemeClr val="tx2"/>
                </a:solidFill>
                <a:latin typeface="+mn-lt"/>
              </a:defRPr>
            </a:lvl3pPr>
            <a:lvl4pPr>
              <a:defRPr sz="14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1" name="Graphic 10">
            <a:extLst>
              <a:ext uri="{FF2B5EF4-FFF2-40B4-BE49-F238E27FC236}">
                <a16:creationId xmlns:a16="http://schemas.microsoft.com/office/drawing/2014/main" id="{75F3528D-D2C1-40E8-AEAA-A300D50102DC}"/>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Tree>
    <p:extLst>
      <p:ext uri="{BB962C8B-B14F-4D97-AF65-F5344CB8AC3E}">
        <p14:creationId xmlns:p14="http://schemas.microsoft.com/office/powerpoint/2010/main" val="1460150131"/>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hapter 1">
    <p:bg>
      <p:bgPr>
        <a:solidFill>
          <a:schemeClr val="accent1"/>
        </a:solidFill>
        <a:effectLst/>
      </p:bgPr>
    </p:bg>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4D80EC02-1055-4FFE-AB91-9D940DDB131F}"/>
              </a:ext>
            </a:extLst>
          </p:cNvPr>
          <p:cNvSpPr>
            <a:spLocks noGrp="1"/>
          </p:cNvSpPr>
          <p:nvPr>
            <p:ph type="pic" sz="quarter" idx="11" hasCustomPrompt="1"/>
          </p:nvPr>
        </p:nvSpPr>
        <p:spPr>
          <a:xfrm>
            <a:off x="5801357" y="0"/>
            <a:ext cx="6390643" cy="6857999"/>
          </a:xfrm>
          <a:custGeom>
            <a:avLst/>
            <a:gdLst>
              <a:gd name="connsiteX0" fmla="*/ 1300586 w 6390643"/>
              <a:gd name="connsiteY0" fmla="*/ 0 h 6857999"/>
              <a:gd name="connsiteX1" fmla="*/ 4148109 w 6390643"/>
              <a:gd name="connsiteY1" fmla="*/ 0 h 6857999"/>
              <a:gd name="connsiteX2" fmla="*/ 4244758 w 6390643"/>
              <a:gd name="connsiteY2" fmla="*/ 200632 h 6857999"/>
              <a:gd name="connsiteX3" fmla="*/ 4662099 w 6390643"/>
              <a:gd name="connsiteY3" fmla="*/ 759144 h 6857999"/>
              <a:gd name="connsiteX4" fmla="*/ 4793175 w 6390643"/>
              <a:gd name="connsiteY4" fmla="*/ 878274 h 6857999"/>
              <a:gd name="connsiteX5" fmla="*/ 4769363 w 6390643"/>
              <a:gd name="connsiteY5" fmla="*/ 880359 h 6857999"/>
              <a:gd name="connsiteX6" fmla="*/ 3361339 w 6390643"/>
              <a:gd name="connsiteY6" fmla="*/ 1535861 h 6857999"/>
              <a:gd name="connsiteX7" fmla="*/ 3195969 w 6390643"/>
              <a:gd name="connsiteY7" fmla="*/ 5194816 h 6857999"/>
              <a:gd name="connsiteX8" fmla="*/ 6207778 w 6390643"/>
              <a:gd name="connsiteY8" fmla="*/ 5793660 h 6857999"/>
              <a:gd name="connsiteX9" fmla="*/ 6390643 w 6390643"/>
              <a:gd name="connsiteY9" fmla="*/ 5696460 h 6857999"/>
              <a:gd name="connsiteX10" fmla="*/ 6390643 w 6390643"/>
              <a:gd name="connsiteY10" fmla="*/ 6857999 h 6857999"/>
              <a:gd name="connsiteX11" fmla="*/ 1325443 w 6390643"/>
              <a:gd name="connsiteY11" fmla="*/ 6857999 h 6857999"/>
              <a:gd name="connsiteX12" fmla="*/ 1274221 w 6390643"/>
              <a:gd name="connsiteY12" fmla="*/ 6802401 h 6857999"/>
              <a:gd name="connsiteX13" fmla="*/ 1044489 w 6390643"/>
              <a:gd name="connsiteY13" fmla="*/ 30394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390643" h="6857999">
                <a:moveTo>
                  <a:pt x="1300586" y="0"/>
                </a:moveTo>
                <a:lnTo>
                  <a:pt x="4148109" y="0"/>
                </a:lnTo>
                <a:lnTo>
                  <a:pt x="4244758" y="200632"/>
                </a:lnTo>
                <a:cubicBezTo>
                  <a:pt x="4356689" y="406677"/>
                  <a:pt x="4497630" y="594675"/>
                  <a:pt x="4662099" y="759144"/>
                </a:cubicBezTo>
                <a:lnTo>
                  <a:pt x="4793175" y="878274"/>
                </a:lnTo>
                <a:lnTo>
                  <a:pt x="4769363" y="880359"/>
                </a:lnTo>
                <a:cubicBezTo>
                  <a:pt x="4245827" y="949423"/>
                  <a:pt x="3753887" y="1177263"/>
                  <a:pt x="3361339" y="1535861"/>
                </a:cubicBezTo>
                <a:cubicBezTo>
                  <a:pt x="2305279" y="2500589"/>
                  <a:pt x="2231241" y="4138758"/>
                  <a:pt x="3195969" y="5194816"/>
                </a:cubicBezTo>
                <a:cubicBezTo>
                  <a:pt x="3979812" y="6052863"/>
                  <a:pt x="5208232" y="6262623"/>
                  <a:pt x="6207778" y="5793660"/>
                </a:cubicBezTo>
                <a:lnTo>
                  <a:pt x="6390643" y="5696460"/>
                </a:lnTo>
                <a:lnTo>
                  <a:pt x="6390643" y="6857999"/>
                </a:lnTo>
                <a:lnTo>
                  <a:pt x="1325443" y="6857999"/>
                </a:lnTo>
                <a:lnTo>
                  <a:pt x="1274221" y="6802401"/>
                </a:lnTo>
                <a:cubicBezTo>
                  <a:pt x="-363669" y="4931819"/>
                  <a:pt x="-403350" y="2209341"/>
                  <a:pt x="1044489" y="303941"/>
                </a:cubicBezTo>
                <a:close/>
              </a:path>
            </a:pathLst>
          </a:custGeom>
        </p:spPr>
        <p:txBody>
          <a:bodyPr wrap="square" anchor="ctr">
            <a:noAutofit/>
          </a:bodyPr>
          <a:lstStyle>
            <a:lvl1pPr algn="ctr">
              <a:defRPr/>
            </a:lvl1pPr>
          </a:lstStyle>
          <a:p>
            <a:r>
              <a:rPr lang="en-GB" dirty="0"/>
              <a:t>Click to insert image</a:t>
            </a:r>
          </a:p>
        </p:txBody>
      </p:sp>
      <p:sp>
        <p:nvSpPr>
          <p:cNvPr id="24" name="Freeform: Shape 23">
            <a:extLst>
              <a:ext uri="{FF2B5EF4-FFF2-40B4-BE49-F238E27FC236}">
                <a16:creationId xmlns:a16="http://schemas.microsoft.com/office/drawing/2014/main" id="{51A05AC3-9E70-44F0-94E3-C47416087B7E}"/>
              </a:ext>
            </a:extLst>
          </p:cNvPr>
          <p:cNvSpPr/>
          <p:nvPr/>
        </p:nvSpPr>
        <p:spPr>
          <a:xfrm>
            <a:off x="1007436" y="1867236"/>
            <a:ext cx="7461204" cy="4990763"/>
          </a:xfrm>
          <a:custGeom>
            <a:avLst/>
            <a:gdLst>
              <a:gd name="connsiteX0" fmla="*/ 5094516 w 7461204"/>
              <a:gd name="connsiteY0" fmla="*/ 7 h 4990763"/>
              <a:gd name="connsiteX1" fmla="*/ 7461204 w 7461204"/>
              <a:gd name="connsiteY1" fmla="*/ 573855 h 4990763"/>
              <a:gd name="connsiteX2" fmla="*/ 6375450 w 7461204"/>
              <a:gd name="connsiteY2" fmla="*/ 2892621 h 4990763"/>
              <a:gd name="connsiteX3" fmla="*/ 5089842 w 7461204"/>
              <a:gd name="connsiteY3" fmla="*/ 2554857 h 4990763"/>
              <a:gd name="connsiteX4" fmla="*/ 4988162 w 7461204"/>
              <a:gd name="connsiteY4" fmla="*/ 2560701 h 4990763"/>
              <a:gd name="connsiteX5" fmla="*/ 3354029 w 7461204"/>
              <a:gd name="connsiteY5" fmla="*/ 3236000 h 4990763"/>
              <a:gd name="connsiteX6" fmla="*/ 2536597 w 7461204"/>
              <a:gd name="connsiteY6" fmla="*/ 4783768 h 4990763"/>
              <a:gd name="connsiteX7" fmla="*/ 2517318 w 7461204"/>
              <a:gd name="connsiteY7" fmla="*/ 4990763 h 4990763"/>
              <a:gd name="connsiteX8" fmla="*/ 0 w 7461204"/>
              <a:gd name="connsiteY8" fmla="*/ 4990763 h 4990763"/>
              <a:gd name="connsiteX9" fmla="*/ 4038 w 7461204"/>
              <a:gd name="connsiteY9" fmla="*/ 4772730 h 4990763"/>
              <a:gd name="connsiteX10" fmla="*/ 1748430 w 7461204"/>
              <a:gd name="connsiteY10" fmla="*/ 1242371 h 4990763"/>
              <a:gd name="connsiteX11" fmla="*/ 1762455 w 7461204"/>
              <a:gd name="connsiteY11" fmla="*/ 1229515 h 4990763"/>
              <a:gd name="connsiteX12" fmla="*/ 4860770 w 7461204"/>
              <a:gd name="connsiteY12" fmla="*/ 5851 h 4990763"/>
              <a:gd name="connsiteX13" fmla="*/ 5094516 w 7461204"/>
              <a:gd name="connsiteY13" fmla="*/ 7 h 4990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461204" h="4990763">
                <a:moveTo>
                  <a:pt x="5094516" y="7"/>
                </a:moveTo>
                <a:cubicBezTo>
                  <a:pt x="5918023" y="-1325"/>
                  <a:pt x="6729761" y="195497"/>
                  <a:pt x="7461204" y="573855"/>
                </a:cubicBezTo>
                <a:lnTo>
                  <a:pt x="6375450" y="2892621"/>
                </a:lnTo>
                <a:cubicBezTo>
                  <a:pt x="5983926" y="2669295"/>
                  <a:pt x="5540575" y="2552815"/>
                  <a:pt x="5089842" y="2554857"/>
                </a:cubicBezTo>
                <a:cubicBezTo>
                  <a:pt x="5055948" y="2554857"/>
                  <a:pt x="5022056" y="2560701"/>
                  <a:pt x="4988162" y="2560701"/>
                </a:cubicBezTo>
                <a:cubicBezTo>
                  <a:pt x="4381099" y="2587133"/>
                  <a:pt x="3802655" y="2826173"/>
                  <a:pt x="3354029" y="3236000"/>
                </a:cubicBezTo>
                <a:cubicBezTo>
                  <a:pt x="2892003" y="3658069"/>
                  <a:pt x="2617942" y="4209038"/>
                  <a:pt x="2536597" y="4783768"/>
                </a:cubicBezTo>
                <a:lnTo>
                  <a:pt x="2517318" y="4990763"/>
                </a:lnTo>
                <a:lnTo>
                  <a:pt x="0" y="4990763"/>
                </a:lnTo>
                <a:lnTo>
                  <a:pt x="4038" y="4772730"/>
                </a:lnTo>
                <a:cubicBezTo>
                  <a:pt x="91176" y="3458897"/>
                  <a:pt x="679524" y="2178307"/>
                  <a:pt x="1748430" y="1242371"/>
                </a:cubicBezTo>
                <a:lnTo>
                  <a:pt x="1762455" y="1229515"/>
                </a:lnTo>
                <a:cubicBezTo>
                  <a:pt x="2630148" y="487990"/>
                  <a:pt x="3720551" y="57341"/>
                  <a:pt x="4860770" y="5851"/>
                </a:cubicBezTo>
                <a:cubicBezTo>
                  <a:pt x="4941413" y="7"/>
                  <a:pt x="5018550" y="7"/>
                  <a:pt x="5094516" y="7"/>
                </a:cubicBezTo>
                <a:close/>
              </a:path>
            </a:pathLst>
          </a:custGeom>
          <a:solidFill>
            <a:schemeClr val="bg1">
              <a:alpha val="10000"/>
            </a:schemeClr>
          </a:solidFill>
          <a:ln w="104905" cap="flat">
            <a:noFill/>
            <a:prstDash val="solid"/>
            <a:miter/>
          </a:ln>
        </p:spPr>
        <p:txBody>
          <a:bodyPr wrap="square" rtlCol="0" anchor="ctr">
            <a:noAutofit/>
          </a:bodyPr>
          <a:lstStyle/>
          <a:p>
            <a:endParaRPr lang="en-GB"/>
          </a:p>
        </p:txBody>
      </p:sp>
      <p:sp>
        <p:nvSpPr>
          <p:cNvPr id="7" name="Title 1">
            <a:extLst>
              <a:ext uri="{FF2B5EF4-FFF2-40B4-BE49-F238E27FC236}">
                <a16:creationId xmlns:a16="http://schemas.microsoft.com/office/drawing/2014/main" id="{2AE38CA0-BAFF-4376-B8C2-ABFA4D0DDB20}"/>
              </a:ext>
            </a:extLst>
          </p:cNvPr>
          <p:cNvSpPr>
            <a:spLocks noGrp="1"/>
          </p:cNvSpPr>
          <p:nvPr>
            <p:ph type="title" hasCustomPrompt="1"/>
          </p:nvPr>
        </p:nvSpPr>
        <p:spPr>
          <a:xfrm>
            <a:off x="597694" y="2537012"/>
            <a:ext cx="4724474" cy="1969296"/>
          </a:xfrm>
        </p:spPr>
        <p:txBody>
          <a:bodyPr anchor="ctr"/>
          <a:lstStyle>
            <a:lvl1pPr>
              <a:lnSpc>
                <a:spcPct val="80000"/>
              </a:lnSpc>
              <a:defRPr sz="5000" b="0">
                <a:latin typeface="+mj-lt"/>
              </a:defRPr>
            </a:lvl1pPr>
          </a:lstStyle>
          <a:p>
            <a:r>
              <a:rPr lang="en-US" dirty="0"/>
              <a:t>Your main outtake goes here</a:t>
            </a:r>
            <a:endParaRPr lang="en-GB" dirty="0"/>
          </a:p>
        </p:txBody>
      </p:sp>
      <p:sp>
        <p:nvSpPr>
          <p:cNvPr id="20" name="Freeform: Shape 19">
            <a:extLst>
              <a:ext uri="{FF2B5EF4-FFF2-40B4-BE49-F238E27FC236}">
                <a16:creationId xmlns:a16="http://schemas.microsoft.com/office/drawing/2014/main" id="{221F8473-6CDD-49B4-8753-BB2C17386303}"/>
              </a:ext>
            </a:extLst>
          </p:cNvPr>
          <p:cNvSpPr/>
          <p:nvPr/>
        </p:nvSpPr>
        <p:spPr>
          <a:xfrm>
            <a:off x="9949466" y="0"/>
            <a:ext cx="2242534" cy="1469000"/>
          </a:xfrm>
          <a:custGeom>
            <a:avLst/>
            <a:gdLst>
              <a:gd name="connsiteX0" fmla="*/ 0 w 2242534"/>
              <a:gd name="connsiteY0" fmla="*/ 0 h 1469000"/>
              <a:gd name="connsiteX1" fmla="*/ 2242534 w 2242534"/>
              <a:gd name="connsiteY1" fmla="*/ 0 h 1469000"/>
              <a:gd name="connsiteX2" fmla="*/ 2242534 w 2242534"/>
              <a:gd name="connsiteY2" fmla="*/ 1468486 h 1469000"/>
              <a:gd name="connsiteX3" fmla="*/ 2227734 w 2242534"/>
              <a:gd name="connsiteY3" fmla="*/ 1469000 h 1469000"/>
              <a:gd name="connsiteX4" fmla="*/ 96650 w 2242534"/>
              <a:gd name="connsiteY4" fmla="*/ 200632 h 146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2534" h="1469000">
                <a:moveTo>
                  <a:pt x="0" y="0"/>
                </a:moveTo>
                <a:lnTo>
                  <a:pt x="2242534" y="0"/>
                </a:lnTo>
                <a:lnTo>
                  <a:pt x="2242534" y="1468486"/>
                </a:lnTo>
                <a:lnTo>
                  <a:pt x="2227734" y="1469000"/>
                </a:lnTo>
                <a:cubicBezTo>
                  <a:pt x="1307504" y="1469000"/>
                  <a:pt x="507060" y="956129"/>
                  <a:pt x="96650" y="200632"/>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22" name="Text Placeholder 21">
            <a:extLst>
              <a:ext uri="{FF2B5EF4-FFF2-40B4-BE49-F238E27FC236}">
                <a16:creationId xmlns:a16="http://schemas.microsoft.com/office/drawing/2014/main" id="{8935710D-3414-4876-95DE-9D733273DB02}"/>
              </a:ext>
            </a:extLst>
          </p:cNvPr>
          <p:cNvSpPr>
            <a:spLocks noGrp="1"/>
          </p:cNvSpPr>
          <p:nvPr>
            <p:ph type="body" sz="quarter" idx="12" hasCustomPrompt="1"/>
          </p:nvPr>
        </p:nvSpPr>
        <p:spPr>
          <a:xfrm>
            <a:off x="597694" y="715962"/>
            <a:ext cx="1443037" cy="1358900"/>
          </a:xfrm>
        </p:spPr>
        <p:txBody>
          <a:bodyPr anchor="ctr"/>
          <a:lstStyle>
            <a:lvl1pPr>
              <a:defRPr sz="8000">
                <a:latin typeface="+mj-lt"/>
              </a:defRPr>
            </a:lvl1pPr>
          </a:lstStyle>
          <a:p>
            <a:pPr lvl="0"/>
            <a:r>
              <a:rPr lang="en-US" dirty="0"/>
              <a:t>xx</a:t>
            </a:r>
            <a:endParaRPr lang="en-GB" dirty="0"/>
          </a:p>
        </p:txBody>
      </p:sp>
      <p:pic>
        <p:nvPicPr>
          <p:cNvPr id="27" name="Picture 26" descr="A picture containing drawing&#10;&#10;Description automatically generated">
            <a:extLst>
              <a:ext uri="{FF2B5EF4-FFF2-40B4-BE49-F238E27FC236}">
                <a16:creationId xmlns:a16="http://schemas.microsoft.com/office/drawing/2014/main" id="{1B8C7555-A106-4C34-A263-F742226AEB88}"/>
              </a:ext>
            </a:extLst>
          </p:cNvPr>
          <p:cNvPicPr>
            <a:picLocks/>
          </p:cNvPicPr>
          <p:nvPr/>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Tree>
    <p:extLst>
      <p:ext uri="{BB962C8B-B14F-4D97-AF65-F5344CB8AC3E}">
        <p14:creationId xmlns:p14="http://schemas.microsoft.com/office/powerpoint/2010/main" val="274406593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Chart White 2">
    <p:bg>
      <p:bgRef idx="1001">
        <a:schemeClr val="bg1"/>
      </p:bgRef>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C7653E4D-FF27-48DB-B38A-3B5E2DAAC68F}"/>
              </a:ext>
            </a:extLst>
          </p:cNvPr>
          <p:cNvSpPr/>
          <p:nvPr/>
        </p:nvSpPr>
        <p:spPr>
          <a:xfrm>
            <a:off x="11437770" y="3908484"/>
            <a:ext cx="754231" cy="2949516"/>
          </a:xfrm>
          <a:custGeom>
            <a:avLst/>
            <a:gdLst>
              <a:gd name="connsiteX0" fmla="*/ 754231 w 754231"/>
              <a:gd name="connsiteY0" fmla="*/ 0 h 2949516"/>
              <a:gd name="connsiteX1" fmla="*/ 754231 w 754231"/>
              <a:gd name="connsiteY1" fmla="*/ 2949516 h 2949516"/>
              <a:gd name="connsiteX2" fmla="*/ 7207 w 754231"/>
              <a:gd name="connsiteY2" fmla="*/ 2949516 h 2949516"/>
              <a:gd name="connsiteX3" fmla="*/ 1318 w 754231"/>
              <a:gd name="connsiteY3" fmla="*/ 2838768 h 2949516"/>
              <a:gd name="connsiteX4" fmla="*/ 1267 w 754231"/>
              <a:gd name="connsiteY4" fmla="*/ 2829255 h 2949516"/>
              <a:gd name="connsiteX5" fmla="*/ 890 w 754231"/>
              <a:gd name="connsiteY5" fmla="*/ 2823331 h 2949516"/>
              <a:gd name="connsiteX6" fmla="*/ 1123 w 754231"/>
              <a:gd name="connsiteY6" fmla="*/ 2802255 h 2949516"/>
              <a:gd name="connsiteX7" fmla="*/ 0 w 754231"/>
              <a:gd name="connsiteY7" fmla="*/ 2591788 h 2949516"/>
              <a:gd name="connsiteX8" fmla="*/ 4671 w 754231"/>
              <a:gd name="connsiteY8" fmla="*/ 2481632 h 2949516"/>
              <a:gd name="connsiteX9" fmla="*/ 5159 w 754231"/>
              <a:gd name="connsiteY9" fmla="*/ 2437561 h 2949516"/>
              <a:gd name="connsiteX10" fmla="*/ 7889 w 754231"/>
              <a:gd name="connsiteY10" fmla="*/ 2405742 h 2949516"/>
              <a:gd name="connsiteX11" fmla="*/ 10460 w 754231"/>
              <a:gd name="connsiteY11" fmla="*/ 2345131 h 2949516"/>
              <a:gd name="connsiteX12" fmla="*/ 32666 w 754231"/>
              <a:gd name="connsiteY12" fmla="*/ 2099253 h 2949516"/>
              <a:gd name="connsiteX13" fmla="*/ 36664 w 754231"/>
              <a:gd name="connsiteY13" fmla="*/ 2070427 h 2949516"/>
              <a:gd name="connsiteX14" fmla="*/ 38136 w 754231"/>
              <a:gd name="connsiteY14" fmla="*/ 2053275 h 2949516"/>
              <a:gd name="connsiteX15" fmla="*/ 44530 w 754231"/>
              <a:gd name="connsiteY15" fmla="*/ 2013696 h 2949516"/>
              <a:gd name="connsiteX16" fmla="*/ 66590 w 754231"/>
              <a:gd name="connsiteY16" fmla="*/ 1854610 h 2949516"/>
              <a:gd name="connsiteX17" fmla="*/ 92736 w 754231"/>
              <a:gd name="connsiteY17" fmla="*/ 1715341 h 2949516"/>
              <a:gd name="connsiteX18" fmla="*/ 99704 w 754231"/>
              <a:gd name="connsiteY18" fmla="*/ 1672213 h 2949516"/>
              <a:gd name="connsiteX19" fmla="*/ 104931 w 754231"/>
              <a:gd name="connsiteY19" fmla="*/ 1650381 h 2949516"/>
              <a:gd name="connsiteX20" fmla="*/ 112201 w 754231"/>
              <a:gd name="connsiteY20" fmla="*/ 1611659 h 2949516"/>
              <a:gd name="connsiteX21" fmla="*/ 169467 w 754231"/>
              <a:gd name="connsiteY21" fmla="*/ 1370855 h 2949516"/>
              <a:gd name="connsiteX22" fmla="*/ 183333 w 754231"/>
              <a:gd name="connsiteY22" fmla="*/ 1322912 h 2949516"/>
              <a:gd name="connsiteX23" fmla="*/ 189749 w 754231"/>
              <a:gd name="connsiteY23" fmla="*/ 1296117 h 2949516"/>
              <a:gd name="connsiteX24" fmla="*/ 203407 w 754231"/>
              <a:gd name="connsiteY24" fmla="*/ 1253508 h 2949516"/>
              <a:gd name="connsiteX25" fmla="*/ 238360 w 754231"/>
              <a:gd name="connsiteY25" fmla="*/ 1132655 h 2949516"/>
              <a:gd name="connsiteX26" fmla="*/ 297907 w 754231"/>
              <a:gd name="connsiteY26" fmla="*/ 958693 h 2949516"/>
              <a:gd name="connsiteX27" fmla="*/ 308154 w 754231"/>
              <a:gd name="connsiteY27" fmla="*/ 926725 h 2949516"/>
              <a:gd name="connsiteX28" fmla="*/ 312571 w 754231"/>
              <a:gd name="connsiteY28" fmla="*/ 915856 h 2949516"/>
              <a:gd name="connsiteX29" fmla="*/ 318849 w 754231"/>
              <a:gd name="connsiteY29" fmla="*/ 897515 h 2949516"/>
              <a:gd name="connsiteX30" fmla="*/ 410903 w 754231"/>
              <a:gd name="connsiteY30" fmla="*/ 665891 h 2949516"/>
              <a:gd name="connsiteX31" fmla="*/ 441034 w 754231"/>
              <a:gd name="connsiteY31" fmla="*/ 599675 h 2949516"/>
              <a:gd name="connsiteX32" fmla="*/ 454806 w 754231"/>
              <a:gd name="connsiteY32" fmla="*/ 565779 h 2949516"/>
              <a:gd name="connsiteX33" fmla="*/ 473837 w 754231"/>
              <a:gd name="connsiteY33" fmla="*/ 527585 h 2949516"/>
              <a:gd name="connsiteX34" fmla="*/ 514492 w 754231"/>
              <a:gd name="connsiteY34" fmla="*/ 438240 h 2949516"/>
              <a:gd name="connsiteX35" fmla="*/ 629587 w 754231"/>
              <a:gd name="connsiteY35" fmla="*/ 215017 h 2949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754231" h="2949516">
                <a:moveTo>
                  <a:pt x="754231" y="0"/>
                </a:moveTo>
                <a:lnTo>
                  <a:pt x="754231" y="2949516"/>
                </a:lnTo>
                <a:lnTo>
                  <a:pt x="7207" y="2949516"/>
                </a:lnTo>
                <a:lnTo>
                  <a:pt x="1318" y="2838768"/>
                </a:lnTo>
                <a:lnTo>
                  <a:pt x="1267" y="2829255"/>
                </a:lnTo>
                <a:lnTo>
                  <a:pt x="890" y="2823331"/>
                </a:lnTo>
                <a:lnTo>
                  <a:pt x="1123" y="2802255"/>
                </a:lnTo>
                <a:lnTo>
                  <a:pt x="0" y="2591788"/>
                </a:lnTo>
                <a:lnTo>
                  <a:pt x="4671" y="2481632"/>
                </a:lnTo>
                <a:lnTo>
                  <a:pt x="5159" y="2437561"/>
                </a:lnTo>
                <a:lnTo>
                  <a:pt x="7889" y="2405742"/>
                </a:lnTo>
                <a:lnTo>
                  <a:pt x="10460" y="2345131"/>
                </a:lnTo>
                <a:cubicBezTo>
                  <a:pt x="15906" y="2263016"/>
                  <a:pt x="23310" y="2181031"/>
                  <a:pt x="32666" y="2099253"/>
                </a:cubicBezTo>
                <a:lnTo>
                  <a:pt x="36664" y="2070427"/>
                </a:lnTo>
                <a:lnTo>
                  <a:pt x="38136" y="2053275"/>
                </a:lnTo>
                <a:lnTo>
                  <a:pt x="44530" y="2013696"/>
                </a:lnTo>
                <a:lnTo>
                  <a:pt x="66590" y="1854610"/>
                </a:lnTo>
                <a:lnTo>
                  <a:pt x="92736" y="1715341"/>
                </a:lnTo>
                <a:lnTo>
                  <a:pt x="99704" y="1672213"/>
                </a:lnTo>
                <a:lnTo>
                  <a:pt x="104931" y="1650381"/>
                </a:lnTo>
                <a:lnTo>
                  <a:pt x="112201" y="1611659"/>
                </a:lnTo>
                <a:cubicBezTo>
                  <a:pt x="129348" y="1531007"/>
                  <a:pt x="148439" y="1450714"/>
                  <a:pt x="169467" y="1370855"/>
                </a:cubicBezTo>
                <a:lnTo>
                  <a:pt x="183333" y="1322912"/>
                </a:lnTo>
                <a:lnTo>
                  <a:pt x="189749" y="1296117"/>
                </a:lnTo>
                <a:lnTo>
                  <a:pt x="203407" y="1253508"/>
                </a:lnTo>
                <a:lnTo>
                  <a:pt x="238360" y="1132655"/>
                </a:lnTo>
                <a:lnTo>
                  <a:pt x="297907" y="958693"/>
                </a:lnTo>
                <a:lnTo>
                  <a:pt x="308154" y="926725"/>
                </a:lnTo>
                <a:lnTo>
                  <a:pt x="312571" y="915856"/>
                </a:lnTo>
                <a:lnTo>
                  <a:pt x="318849" y="897515"/>
                </a:lnTo>
                <a:cubicBezTo>
                  <a:pt x="347607" y="819696"/>
                  <a:pt x="378294" y="742463"/>
                  <a:pt x="410903" y="665891"/>
                </a:cubicBezTo>
                <a:lnTo>
                  <a:pt x="441034" y="599675"/>
                </a:lnTo>
                <a:lnTo>
                  <a:pt x="454806" y="565779"/>
                </a:lnTo>
                <a:lnTo>
                  <a:pt x="473837" y="527585"/>
                </a:lnTo>
                <a:lnTo>
                  <a:pt x="514492" y="438240"/>
                </a:lnTo>
                <a:cubicBezTo>
                  <a:pt x="550941" y="363069"/>
                  <a:pt x="589308" y="288636"/>
                  <a:pt x="629587" y="21501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p:txBody>
          <a:bodyPr/>
          <a:lstStyle>
            <a:lvl1pPr>
              <a:defRPr>
                <a:solidFill>
                  <a:schemeClr val="tx2"/>
                </a:solidFill>
              </a:defRPr>
            </a:lvl1pPr>
          </a:lstStyle>
          <a:p>
            <a:endParaRPr lang="en-GB"/>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lvl1pPr>
              <a:defRPr>
                <a:solidFill>
                  <a:schemeClr val="bg2"/>
                </a:solidFill>
              </a:defRPr>
            </a:lvl1pPr>
          </a:lstStyle>
          <a:p>
            <a:fld id="{21F79131-C817-4EAF-B3BC-6511779B5E04}" type="slidenum">
              <a:rPr lang="en-GB" smtClean="0"/>
              <a:pPr/>
              <a:t>‹#›</a:t>
            </a:fld>
            <a:endParaRPr lang="en-GB" dirty="0"/>
          </a:p>
        </p:txBody>
      </p:sp>
      <p:sp>
        <p:nvSpPr>
          <p:cNvPr id="7" name="Title 1">
            <a:extLst>
              <a:ext uri="{FF2B5EF4-FFF2-40B4-BE49-F238E27FC236}">
                <a16:creationId xmlns:a16="http://schemas.microsoft.com/office/drawing/2014/main" id="{995CC7CD-F0A5-4B72-9383-97D4779ED018}"/>
              </a:ext>
            </a:extLst>
          </p:cNvPr>
          <p:cNvSpPr>
            <a:spLocks noGrp="1"/>
          </p:cNvSpPr>
          <p:nvPr>
            <p:ph type="title" hasCustomPrompt="1"/>
          </p:nvPr>
        </p:nvSpPr>
        <p:spPr>
          <a:xfrm>
            <a:off x="186692" y="124621"/>
            <a:ext cx="11273788" cy="484980"/>
          </a:xfrm>
        </p:spPr>
        <p:txBody>
          <a:bodyPr/>
          <a:lstStyle>
            <a:lvl1pPr>
              <a:defRPr>
                <a:solidFill>
                  <a:schemeClr val="accent1"/>
                </a:solidFill>
              </a:defRPr>
            </a:lvl1pPr>
          </a:lstStyle>
          <a:p>
            <a:r>
              <a:rPr lang="en-US" dirty="0"/>
              <a:t>Your main outtake goes here</a:t>
            </a:r>
            <a:endParaRPr lang="en-GB" dirty="0"/>
          </a:p>
        </p:txBody>
      </p:sp>
      <p:sp>
        <p:nvSpPr>
          <p:cNvPr id="8" name="Text Placeholder 8">
            <a:extLst>
              <a:ext uri="{FF2B5EF4-FFF2-40B4-BE49-F238E27FC236}">
                <a16:creationId xmlns:a16="http://schemas.microsoft.com/office/drawing/2014/main" id="{DAAFE4A1-B59B-46A2-8E84-334DF2BCDBFF}"/>
              </a:ext>
            </a:extLst>
          </p:cNvPr>
          <p:cNvSpPr>
            <a:spLocks noGrp="1"/>
          </p:cNvSpPr>
          <p:nvPr>
            <p:ph type="body" sz="quarter" idx="13" hasCustomPrompt="1"/>
          </p:nvPr>
        </p:nvSpPr>
        <p:spPr>
          <a:xfrm>
            <a:off x="192086" y="581022"/>
            <a:ext cx="11268393" cy="785816"/>
          </a:xfrm>
        </p:spPr>
        <p:txBody>
          <a:bodyPr/>
          <a:lstStyle>
            <a:lvl1pPr>
              <a:defRPr sz="2000">
                <a:solidFill>
                  <a:schemeClr val="tx2"/>
                </a:solidFill>
                <a:latin typeface="+mn-lt"/>
              </a:defRPr>
            </a:lvl1pPr>
            <a:lvl2pPr>
              <a:defRPr sz="2000">
                <a:solidFill>
                  <a:schemeClr val="tx2"/>
                </a:solidFill>
                <a:latin typeface="+mn-lt"/>
              </a:defRPr>
            </a:lvl2pPr>
            <a:lvl3pPr>
              <a:defRPr sz="1800">
                <a:solidFill>
                  <a:schemeClr val="tx2"/>
                </a:solidFill>
                <a:latin typeface="+mn-lt"/>
              </a:defRPr>
            </a:lvl3pPr>
            <a:lvl4pPr>
              <a:defRPr sz="1600">
                <a:solidFill>
                  <a:schemeClr val="tx2"/>
                </a:solidFill>
                <a:latin typeface="+mn-lt"/>
              </a:defRPr>
            </a:lvl4pPr>
            <a:lvl5pPr>
              <a:defRPr sz="1400">
                <a:solidFill>
                  <a:schemeClr val="tx2"/>
                </a:solidFill>
                <a:latin typeface="+mn-lt"/>
              </a:defRPr>
            </a:lvl5pPr>
          </a:lstStyle>
          <a:p>
            <a:pPr lvl="0"/>
            <a:r>
              <a:rPr lang="en-US" dirty="0"/>
              <a:t>Your sub-outtake goes here, allowing for up to 2 lines of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0" name="Graphic 9">
            <a:extLst>
              <a:ext uri="{FF2B5EF4-FFF2-40B4-BE49-F238E27FC236}">
                <a16:creationId xmlns:a16="http://schemas.microsoft.com/office/drawing/2014/main" id="{B2FCB087-72FB-4C57-95D3-248C874B1ABA}"/>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26" name="Freeform: Shape 25">
            <a:extLst>
              <a:ext uri="{FF2B5EF4-FFF2-40B4-BE49-F238E27FC236}">
                <a16:creationId xmlns:a16="http://schemas.microsoft.com/office/drawing/2014/main" id="{699AEB98-8552-4A4F-B9AA-DA6763A08FF3}"/>
              </a:ext>
            </a:extLst>
          </p:cNvPr>
          <p:cNvSpPr/>
          <p:nvPr/>
        </p:nvSpPr>
        <p:spPr>
          <a:xfrm>
            <a:off x="1" y="2"/>
            <a:ext cx="5823588" cy="6103066"/>
          </a:xfrm>
          <a:custGeom>
            <a:avLst/>
            <a:gdLst>
              <a:gd name="connsiteX0" fmla="*/ 0 w 5823588"/>
              <a:gd name="connsiteY0" fmla="*/ 1966645 h 6103066"/>
              <a:gd name="connsiteX1" fmla="*/ 51679 w 5823588"/>
              <a:gd name="connsiteY1" fmla="*/ 2092594 h 6103066"/>
              <a:gd name="connsiteX2" fmla="*/ 485155 w 5823588"/>
              <a:gd name="connsiteY2" fmla="*/ 2739744 h 6103066"/>
              <a:gd name="connsiteX3" fmla="*/ 4144115 w 5823588"/>
              <a:gd name="connsiteY3" fmla="*/ 2905112 h 6103066"/>
              <a:gd name="connsiteX4" fmla="*/ 5823588 w 5823588"/>
              <a:gd name="connsiteY4" fmla="*/ 4828847 h 6103066"/>
              <a:gd name="connsiteX5" fmla="*/ 186879 w 5823588"/>
              <a:gd name="connsiteY5" fmla="*/ 5587686 h 6103066"/>
              <a:gd name="connsiteX6" fmla="*/ 0 w 5823588"/>
              <a:gd name="connsiteY6" fmla="*/ 5491331 h 6103066"/>
              <a:gd name="connsiteX7" fmla="*/ 0 w 5823588"/>
              <a:gd name="connsiteY7" fmla="*/ 0 h 6103066"/>
              <a:gd name="connsiteX8" fmla="*/ 7773 w 5823588"/>
              <a:gd name="connsiteY8" fmla="*/ 0 h 6103066"/>
              <a:gd name="connsiteX9" fmla="*/ 0 w 5823588"/>
              <a:gd name="connsiteY9" fmla="*/ 19370 h 61030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823588" h="6103066">
                <a:moveTo>
                  <a:pt x="0" y="1966645"/>
                </a:moveTo>
                <a:lnTo>
                  <a:pt x="51679" y="2092594"/>
                </a:lnTo>
                <a:cubicBezTo>
                  <a:pt x="159901" y="2323258"/>
                  <a:pt x="304269" y="2541733"/>
                  <a:pt x="485155" y="2739744"/>
                </a:cubicBezTo>
                <a:cubicBezTo>
                  <a:pt x="1449885" y="3795802"/>
                  <a:pt x="3088056" y="3869839"/>
                  <a:pt x="4144115" y="2905112"/>
                </a:cubicBezTo>
                <a:lnTo>
                  <a:pt x="5823588" y="4828847"/>
                </a:lnTo>
                <a:cubicBezTo>
                  <a:pt x="4220228" y="6232751"/>
                  <a:pt x="1990987" y="6462462"/>
                  <a:pt x="186879" y="5587686"/>
                </a:cubicBezTo>
                <a:lnTo>
                  <a:pt x="0" y="5491331"/>
                </a:lnTo>
                <a:close/>
                <a:moveTo>
                  <a:pt x="0" y="0"/>
                </a:moveTo>
                <a:lnTo>
                  <a:pt x="7773" y="0"/>
                </a:lnTo>
                <a:lnTo>
                  <a:pt x="0" y="19370"/>
                </a:lnTo>
                <a:close/>
              </a:path>
            </a:pathLst>
          </a:custGeom>
          <a:solidFill>
            <a:schemeClr val="tx1">
              <a:alpha val="7000"/>
            </a:schemeClr>
          </a:solidFill>
          <a:ln w="104905" cap="flat">
            <a:noFill/>
            <a:prstDash val="solid"/>
            <a:miter/>
          </a:ln>
        </p:spPr>
        <p:txBody>
          <a:bodyPr wrap="square" rtlCol="0" anchor="ctr">
            <a:noAutofit/>
          </a:bodyPr>
          <a:lstStyle/>
          <a:p>
            <a:endParaRPr lang="en-GB"/>
          </a:p>
        </p:txBody>
      </p:sp>
      <p:sp>
        <p:nvSpPr>
          <p:cNvPr id="11" name="Text Placeholder 8">
            <a:extLst>
              <a:ext uri="{FF2B5EF4-FFF2-40B4-BE49-F238E27FC236}">
                <a16:creationId xmlns:a16="http://schemas.microsoft.com/office/drawing/2014/main" id="{00BE51B8-5F0C-4259-8BCD-53965FF74DD6}"/>
              </a:ext>
            </a:extLst>
          </p:cNvPr>
          <p:cNvSpPr>
            <a:spLocks noGrp="1"/>
          </p:cNvSpPr>
          <p:nvPr>
            <p:ph type="body" sz="quarter" idx="14" hasCustomPrompt="1"/>
          </p:nvPr>
        </p:nvSpPr>
        <p:spPr>
          <a:xfrm>
            <a:off x="192087" y="1314181"/>
            <a:ext cx="5018088" cy="785816"/>
          </a:xfrm>
        </p:spPr>
        <p:txBody>
          <a:bodyPr/>
          <a:lstStyle>
            <a:lvl1pPr>
              <a:defRPr sz="1800" b="1">
                <a:solidFill>
                  <a:schemeClr val="tx2"/>
                </a:solidFill>
                <a:latin typeface="+mn-lt"/>
              </a:defRPr>
            </a:lvl1pPr>
            <a:lvl2pPr>
              <a:defRPr sz="1800" b="0">
                <a:solidFill>
                  <a:schemeClr val="tx2"/>
                </a:solidFill>
                <a:latin typeface="+mn-lt"/>
              </a:defRPr>
            </a:lvl2pPr>
            <a:lvl3pPr>
              <a:defRPr sz="1600" b="0">
                <a:solidFill>
                  <a:schemeClr val="tx2"/>
                </a:solidFill>
                <a:latin typeface="+mn-lt"/>
              </a:defRPr>
            </a:lvl3pPr>
            <a:lvl4pPr>
              <a:defRPr sz="14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891229234"/>
      </p:ext>
    </p:extLst>
  </p:cSld>
  <p:clrMapOvr>
    <a:overrideClrMapping bg1="lt1" tx1="dk1" bg2="lt2" tx2="dk2" accent1="accent1" accent2="accent2" accent3="accent3" accent4="accent4" accent5="accent5" accent6="accent6" hlink="hlink" folHlink="folHlink"/>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Chart White 3">
    <p:bg>
      <p:bgRef idx="1001">
        <a:schemeClr val="bg1"/>
      </p:bgRef>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62ADBA4F-88A6-4D12-BE6F-39CAD5F6CA39}"/>
              </a:ext>
            </a:extLst>
          </p:cNvPr>
          <p:cNvSpPr/>
          <p:nvPr/>
        </p:nvSpPr>
        <p:spPr>
          <a:xfrm flipH="1">
            <a:off x="0" y="6179689"/>
            <a:ext cx="5035592" cy="678312"/>
          </a:xfrm>
          <a:custGeom>
            <a:avLst/>
            <a:gdLst>
              <a:gd name="connsiteX0" fmla="*/ 3719062 w 5035592"/>
              <a:gd name="connsiteY0" fmla="*/ 0 h 678312"/>
              <a:gd name="connsiteX1" fmla="*/ 4800590 w 5035592"/>
              <a:gd name="connsiteY1" fmla="*/ 52783 h 678312"/>
              <a:gd name="connsiteX2" fmla="*/ 5035592 w 5035592"/>
              <a:gd name="connsiteY2" fmla="*/ 79855 h 678312"/>
              <a:gd name="connsiteX3" fmla="*/ 5035592 w 5035592"/>
              <a:gd name="connsiteY3" fmla="*/ 678312 h 678312"/>
              <a:gd name="connsiteX4" fmla="*/ 0 w 5035592"/>
              <a:gd name="connsiteY4" fmla="*/ 678312 h 678312"/>
              <a:gd name="connsiteX5" fmla="*/ 36543 w 5035592"/>
              <a:gd name="connsiteY5" fmla="*/ 663201 h 678312"/>
              <a:gd name="connsiteX6" fmla="*/ 3719062 w 5035592"/>
              <a:gd name="connsiteY6" fmla="*/ 0 h 678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5592" h="678312">
                <a:moveTo>
                  <a:pt x="3719062" y="0"/>
                </a:moveTo>
                <a:cubicBezTo>
                  <a:pt x="4086768" y="0"/>
                  <a:pt x="4447946" y="18027"/>
                  <a:pt x="4800590" y="52783"/>
                </a:cubicBezTo>
                <a:lnTo>
                  <a:pt x="5035592" y="79855"/>
                </a:lnTo>
                <a:lnTo>
                  <a:pt x="5035592" y="678312"/>
                </a:lnTo>
                <a:lnTo>
                  <a:pt x="0" y="678312"/>
                </a:lnTo>
                <a:lnTo>
                  <a:pt x="36543" y="663201"/>
                </a:lnTo>
                <a:cubicBezTo>
                  <a:pt x="1110308" y="242351"/>
                  <a:pt x="2370809" y="0"/>
                  <a:pt x="37190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p:txBody>
          <a:bodyPr/>
          <a:lstStyle>
            <a:lvl1pPr>
              <a:defRPr>
                <a:solidFill>
                  <a:schemeClr val="bg1"/>
                </a:solidFill>
              </a:defRPr>
            </a:lvl1pPr>
          </a:lstStyle>
          <a:p>
            <a:endParaRPr lang="en-GB"/>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lvl1pPr>
              <a:defRPr>
                <a:solidFill>
                  <a:schemeClr val="tx2"/>
                </a:solidFill>
              </a:defRPr>
            </a:lvl1pPr>
          </a:lstStyle>
          <a:p>
            <a:fld id="{21F79131-C817-4EAF-B3BC-6511779B5E04}" type="slidenum">
              <a:rPr lang="en-GB" smtClean="0"/>
              <a:pPr/>
              <a:t>‹#›</a:t>
            </a:fld>
            <a:endParaRPr lang="en-GB" dirty="0"/>
          </a:p>
        </p:txBody>
      </p:sp>
      <p:sp>
        <p:nvSpPr>
          <p:cNvPr id="7" name="Title 1">
            <a:extLst>
              <a:ext uri="{FF2B5EF4-FFF2-40B4-BE49-F238E27FC236}">
                <a16:creationId xmlns:a16="http://schemas.microsoft.com/office/drawing/2014/main" id="{3119801E-5DCB-4C82-AA11-09F414A0F212}"/>
              </a:ext>
            </a:extLst>
          </p:cNvPr>
          <p:cNvSpPr>
            <a:spLocks noGrp="1"/>
          </p:cNvSpPr>
          <p:nvPr>
            <p:ph type="title" hasCustomPrompt="1"/>
          </p:nvPr>
        </p:nvSpPr>
        <p:spPr>
          <a:xfrm>
            <a:off x="186692" y="124621"/>
            <a:ext cx="11273788" cy="484980"/>
          </a:xfrm>
        </p:spPr>
        <p:txBody>
          <a:bodyPr/>
          <a:lstStyle>
            <a:lvl1pPr>
              <a:defRPr>
                <a:solidFill>
                  <a:schemeClr val="accent1"/>
                </a:solidFill>
              </a:defRPr>
            </a:lvl1pPr>
          </a:lstStyle>
          <a:p>
            <a:r>
              <a:rPr lang="en-US" dirty="0"/>
              <a:t>Your main outtake goes here</a:t>
            </a:r>
            <a:endParaRPr lang="en-GB" dirty="0"/>
          </a:p>
        </p:txBody>
      </p:sp>
      <p:sp>
        <p:nvSpPr>
          <p:cNvPr id="8" name="Text Placeholder 8">
            <a:extLst>
              <a:ext uri="{FF2B5EF4-FFF2-40B4-BE49-F238E27FC236}">
                <a16:creationId xmlns:a16="http://schemas.microsoft.com/office/drawing/2014/main" id="{D3E14344-40AF-460D-B009-798FCA3BC451}"/>
              </a:ext>
            </a:extLst>
          </p:cNvPr>
          <p:cNvSpPr>
            <a:spLocks noGrp="1"/>
          </p:cNvSpPr>
          <p:nvPr>
            <p:ph type="body" sz="quarter" idx="13" hasCustomPrompt="1"/>
          </p:nvPr>
        </p:nvSpPr>
        <p:spPr>
          <a:xfrm>
            <a:off x="192086" y="581022"/>
            <a:ext cx="11268393" cy="785816"/>
          </a:xfrm>
        </p:spPr>
        <p:txBody>
          <a:bodyPr/>
          <a:lstStyle>
            <a:lvl1pPr>
              <a:defRPr sz="2000">
                <a:solidFill>
                  <a:schemeClr val="tx2"/>
                </a:solidFill>
                <a:latin typeface="+mn-lt"/>
              </a:defRPr>
            </a:lvl1pPr>
            <a:lvl2pPr>
              <a:defRPr sz="2000">
                <a:solidFill>
                  <a:schemeClr val="tx2"/>
                </a:solidFill>
                <a:latin typeface="+mn-lt"/>
              </a:defRPr>
            </a:lvl2pPr>
            <a:lvl3pPr>
              <a:defRPr sz="1800">
                <a:solidFill>
                  <a:schemeClr val="tx2"/>
                </a:solidFill>
                <a:latin typeface="+mn-lt"/>
              </a:defRPr>
            </a:lvl3pPr>
            <a:lvl4pPr>
              <a:defRPr sz="1600">
                <a:solidFill>
                  <a:schemeClr val="tx2"/>
                </a:solidFill>
                <a:latin typeface="+mn-lt"/>
              </a:defRPr>
            </a:lvl4pPr>
            <a:lvl5pPr>
              <a:defRPr sz="1400">
                <a:solidFill>
                  <a:schemeClr val="tx2"/>
                </a:solidFill>
                <a:latin typeface="+mn-lt"/>
              </a:defRPr>
            </a:lvl5pPr>
          </a:lstStyle>
          <a:p>
            <a:pPr lvl="0"/>
            <a:r>
              <a:rPr lang="en-US" dirty="0"/>
              <a:t>Your sub-outtake goes here, allowing for up to 2 lines of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0" name="Graphic 9">
            <a:extLst>
              <a:ext uri="{FF2B5EF4-FFF2-40B4-BE49-F238E27FC236}">
                <a16:creationId xmlns:a16="http://schemas.microsoft.com/office/drawing/2014/main" id="{1D519F57-8F92-4307-85DF-FB37C1A9203A}"/>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26" name="Freeform: Shape 25">
            <a:extLst>
              <a:ext uri="{FF2B5EF4-FFF2-40B4-BE49-F238E27FC236}">
                <a16:creationId xmlns:a16="http://schemas.microsoft.com/office/drawing/2014/main" id="{F4077264-B4F3-4002-9750-6D364D8B0A74}"/>
              </a:ext>
            </a:extLst>
          </p:cNvPr>
          <p:cNvSpPr/>
          <p:nvPr/>
        </p:nvSpPr>
        <p:spPr>
          <a:xfrm>
            <a:off x="7683744" y="3545735"/>
            <a:ext cx="4508256" cy="3312265"/>
          </a:xfrm>
          <a:custGeom>
            <a:avLst/>
            <a:gdLst>
              <a:gd name="connsiteX0" fmla="*/ 4508256 w 4508256"/>
              <a:gd name="connsiteY0" fmla="*/ 0 h 3312265"/>
              <a:gd name="connsiteX1" fmla="*/ 4508256 w 4508256"/>
              <a:gd name="connsiteY1" fmla="*/ 2566824 h 3312265"/>
              <a:gd name="connsiteX2" fmla="*/ 4447718 w 4508256"/>
              <a:gd name="connsiteY2" fmla="*/ 2572124 h 3312265"/>
              <a:gd name="connsiteX3" fmla="*/ 3039695 w 4508256"/>
              <a:gd name="connsiteY3" fmla="*/ 3227627 h 3312265"/>
              <a:gd name="connsiteX4" fmla="*/ 2955947 w 4508256"/>
              <a:gd name="connsiteY4" fmla="*/ 3312265 h 3312265"/>
              <a:gd name="connsiteX5" fmla="*/ 0 w 4508256"/>
              <a:gd name="connsiteY5" fmla="*/ 3312265 h 3312265"/>
              <a:gd name="connsiteX6" fmla="*/ 193737 w 4508256"/>
              <a:gd name="connsiteY6" fmla="*/ 2857466 h 3312265"/>
              <a:gd name="connsiteX7" fmla="*/ 1434096 w 4508256"/>
              <a:gd name="connsiteY7" fmla="*/ 1233997 h 3312265"/>
              <a:gd name="connsiteX8" fmla="*/ 1448121 w 4508256"/>
              <a:gd name="connsiteY8" fmla="*/ 1221141 h 3312265"/>
              <a:gd name="connsiteX9" fmla="*/ 4333270 w 4508256"/>
              <a:gd name="connsiteY9" fmla="*/ 11559 h 3312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8256" h="3312265">
                <a:moveTo>
                  <a:pt x="4508256" y="0"/>
                </a:moveTo>
                <a:lnTo>
                  <a:pt x="4508256" y="2566824"/>
                </a:lnTo>
                <a:lnTo>
                  <a:pt x="4447718" y="2572124"/>
                </a:lnTo>
                <a:cubicBezTo>
                  <a:pt x="3924182" y="2641189"/>
                  <a:pt x="3432243" y="2869028"/>
                  <a:pt x="3039695" y="3227627"/>
                </a:cubicBezTo>
                <a:lnTo>
                  <a:pt x="2955947" y="3312265"/>
                </a:lnTo>
                <a:lnTo>
                  <a:pt x="0" y="3312265"/>
                </a:lnTo>
                <a:lnTo>
                  <a:pt x="193737" y="2857466"/>
                </a:lnTo>
                <a:cubicBezTo>
                  <a:pt x="485330" y="2256097"/>
                  <a:pt x="899643" y="1701965"/>
                  <a:pt x="1434096" y="1233997"/>
                </a:cubicBezTo>
                <a:lnTo>
                  <a:pt x="1448121" y="1221141"/>
                </a:lnTo>
                <a:cubicBezTo>
                  <a:pt x="2261583" y="525962"/>
                  <a:pt x="3270786" y="104013"/>
                  <a:pt x="4333270" y="11559"/>
                </a:cubicBezTo>
                <a:close/>
              </a:path>
            </a:pathLst>
          </a:custGeom>
          <a:solidFill>
            <a:schemeClr val="tx1">
              <a:alpha val="7000"/>
            </a:schemeClr>
          </a:solidFill>
          <a:ln w="104905" cap="flat">
            <a:noFill/>
            <a:prstDash val="solid"/>
            <a:miter/>
          </a:ln>
        </p:spPr>
        <p:txBody>
          <a:bodyPr wrap="square" rtlCol="0" anchor="ctr">
            <a:noAutofit/>
          </a:bodyPr>
          <a:lstStyle/>
          <a:p>
            <a:endParaRPr lang="en-GB"/>
          </a:p>
        </p:txBody>
      </p:sp>
      <p:sp>
        <p:nvSpPr>
          <p:cNvPr id="11" name="Text Placeholder 8">
            <a:extLst>
              <a:ext uri="{FF2B5EF4-FFF2-40B4-BE49-F238E27FC236}">
                <a16:creationId xmlns:a16="http://schemas.microsoft.com/office/drawing/2014/main" id="{E96685ED-BE07-4439-9E29-7E9F80A77673}"/>
              </a:ext>
            </a:extLst>
          </p:cNvPr>
          <p:cNvSpPr>
            <a:spLocks noGrp="1"/>
          </p:cNvSpPr>
          <p:nvPr>
            <p:ph type="body" sz="quarter" idx="14" hasCustomPrompt="1"/>
          </p:nvPr>
        </p:nvSpPr>
        <p:spPr>
          <a:xfrm>
            <a:off x="192087" y="1314181"/>
            <a:ext cx="5018088" cy="785816"/>
          </a:xfrm>
        </p:spPr>
        <p:txBody>
          <a:bodyPr/>
          <a:lstStyle>
            <a:lvl1pPr>
              <a:defRPr sz="1800" b="1">
                <a:solidFill>
                  <a:schemeClr val="tx2"/>
                </a:solidFill>
                <a:latin typeface="+mn-lt"/>
              </a:defRPr>
            </a:lvl1pPr>
            <a:lvl2pPr>
              <a:defRPr sz="1800" b="0">
                <a:solidFill>
                  <a:schemeClr val="tx2"/>
                </a:solidFill>
                <a:latin typeface="+mn-lt"/>
              </a:defRPr>
            </a:lvl2pPr>
            <a:lvl3pPr>
              <a:defRPr sz="1600" b="0">
                <a:solidFill>
                  <a:schemeClr val="tx2"/>
                </a:solidFill>
                <a:latin typeface="+mn-lt"/>
              </a:defRPr>
            </a:lvl3pPr>
            <a:lvl4pPr>
              <a:defRPr sz="14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046792258"/>
      </p:ext>
    </p:extLst>
  </p:cSld>
  <p:clrMapOvr>
    <a:overrideClrMapping bg1="lt1" tx1="dk1" bg2="lt2" tx2="dk2" accent1="accent1" accent2="accent2" accent3="accent3" accent4="accent4" accent5="accent5" accent6="accent6" hlink="hlink" folHlink="folHlink"/>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Chart White 4">
    <p:bg>
      <p:bgRef idx="1001">
        <a:schemeClr val="bg1"/>
      </p:bgRef>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156F4057-127D-4604-BEEB-9A782485D789}"/>
              </a:ext>
            </a:extLst>
          </p:cNvPr>
          <p:cNvSpPr/>
          <p:nvPr/>
        </p:nvSpPr>
        <p:spPr>
          <a:xfrm>
            <a:off x="7156408" y="6179689"/>
            <a:ext cx="5035592" cy="678312"/>
          </a:xfrm>
          <a:custGeom>
            <a:avLst/>
            <a:gdLst>
              <a:gd name="connsiteX0" fmla="*/ 3719062 w 5035592"/>
              <a:gd name="connsiteY0" fmla="*/ 0 h 678312"/>
              <a:gd name="connsiteX1" fmla="*/ 4800590 w 5035592"/>
              <a:gd name="connsiteY1" fmla="*/ 52783 h 678312"/>
              <a:gd name="connsiteX2" fmla="*/ 5035592 w 5035592"/>
              <a:gd name="connsiteY2" fmla="*/ 79855 h 678312"/>
              <a:gd name="connsiteX3" fmla="*/ 5035592 w 5035592"/>
              <a:gd name="connsiteY3" fmla="*/ 678312 h 678312"/>
              <a:gd name="connsiteX4" fmla="*/ 0 w 5035592"/>
              <a:gd name="connsiteY4" fmla="*/ 678312 h 678312"/>
              <a:gd name="connsiteX5" fmla="*/ 36543 w 5035592"/>
              <a:gd name="connsiteY5" fmla="*/ 663201 h 678312"/>
              <a:gd name="connsiteX6" fmla="*/ 3719062 w 5035592"/>
              <a:gd name="connsiteY6" fmla="*/ 0 h 678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5592" h="678312">
                <a:moveTo>
                  <a:pt x="3719062" y="0"/>
                </a:moveTo>
                <a:cubicBezTo>
                  <a:pt x="4086768" y="0"/>
                  <a:pt x="4447946" y="18027"/>
                  <a:pt x="4800590" y="52783"/>
                </a:cubicBezTo>
                <a:lnTo>
                  <a:pt x="5035592" y="79855"/>
                </a:lnTo>
                <a:lnTo>
                  <a:pt x="5035592" y="678312"/>
                </a:lnTo>
                <a:lnTo>
                  <a:pt x="0" y="678312"/>
                </a:lnTo>
                <a:lnTo>
                  <a:pt x="36543" y="663201"/>
                </a:lnTo>
                <a:cubicBezTo>
                  <a:pt x="1110308" y="242351"/>
                  <a:pt x="2370809" y="0"/>
                  <a:pt x="37190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p:txBody>
          <a:bodyPr/>
          <a:lstStyle>
            <a:lvl1pPr>
              <a:defRPr>
                <a:solidFill>
                  <a:schemeClr val="tx2"/>
                </a:solidFill>
              </a:defRPr>
            </a:lvl1pPr>
          </a:lstStyle>
          <a:p>
            <a:endParaRPr lang="en-GB"/>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lvl1pPr>
              <a:defRPr>
                <a:solidFill>
                  <a:schemeClr val="bg1"/>
                </a:solidFill>
              </a:defRPr>
            </a:lvl1pPr>
          </a:lstStyle>
          <a:p>
            <a:fld id="{21F79131-C817-4EAF-B3BC-6511779B5E04}" type="slidenum">
              <a:rPr lang="en-GB" smtClean="0"/>
              <a:pPr/>
              <a:t>‹#›</a:t>
            </a:fld>
            <a:endParaRPr lang="en-GB" dirty="0"/>
          </a:p>
        </p:txBody>
      </p:sp>
      <p:sp>
        <p:nvSpPr>
          <p:cNvPr id="7" name="Title 1">
            <a:extLst>
              <a:ext uri="{FF2B5EF4-FFF2-40B4-BE49-F238E27FC236}">
                <a16:creationId xmlns:a16="http://schemas.microsoft.com/office/drawing/2014/main" id="{9E8558D2-6B4F-428D-AA52-C3CB10091D14}"/>
              </a:ext>
            </a:extLst>
          </p:cNvPr>
          <p:cNvSpPr>
            <a:spLocks noGrp="1"/>
          </p:cNvSpPr>
          <p:nvPr>
            <p:ph type="title" hasCustomPrompt="1"/>
          </p:nvPr>
        </p:nvSpPr>
        <p:spPr>
          <a:xfrm>
            <a:off x="186692" y="124621"/>
            <a:ext cx="11273788" cy="484980"/>
          </a:xfrm>
        </p:spPr>
        <p:txBody>
          <a:bodyPr/>
          <a:lstStyle>
            <a:lvl1pPr>
              <a:defRPr>
                <a:solidFill>
                  <a:schemeClr val="accent1"/>
                </a:solidFill>
              </a:defRPr>
            </a:lvl1pPr>
          </a:lstStyle>
          <a:p>
            <a:r>
              <a:rPr lang="en-US" dirty="0"/>
              <a:t>Your main outtake goes here</a:t>
            </a:r>
            <a:endParaRPr lang="en-GB" dirty="0"/>
          </a:p>
        </p:txBody>
      </p:sp>
      <p:sp>
        <p:nvSpPr>
          <p:cNvPr id="8" name="Text Placeholder 8">
            <a:extLst>
              <a:ext uri="{FF2B5EF4-FFF2-40B4-BE49-F238E27FC236}">
                <a16:creationId xmlns:a16="http://schemas.microsoft.com/office/drawing/2014/main" id="{743067EB-BB55-4FEE-9132-4105AACFFA27}"/>
              </a:ext>
            </a:extLst>
          </p:cNvPr>
          <p:cNvSpPr>
            <a:spLocks noGrp="1"/>
          </p:cNvSpPr>
          <p:nvPr>
            <p:ph type="body" sz="quarter" idx="13" hasCustomPrompt="1"/>
          </p:nvPr>
        </p:nvSpPr>
        <p:spPr>
          <a:xfrm>
            <a:off x="192086" y="581022"/>
            <a:ext cx="11268393" cy="785816"/>
          </a:xfrm>
        </p:spPr>
        <p:txBody>
          <a:bodyPr/>
          <a:lstStyle>
            <a:lvl1pPr>
              <a:defRPr sz="2000">
                <a:solidFill>
                  <a:schemeClr val="tx2"/>
                </a:solidFill>
                <a:latin typeface="+mn-lt"/>
              </a:defRPr>
            </a:lvl1pPr>
            <a:lvl2pPr>
              <a:defRPr sz="2000">
                <a:solidFill>
                  <a:schemeClr val="tx2"/>
                </a:solidFill>
                <a:latin typeface="+mn-lt"/>
              </a:defRPr>
            </a:lvl2pPr>
            <a:lvl3pPr>
              <a:defRPr sz="1800">
                <a:solidFill>
                  <a:schemeClr val="tx2"/>
                </a:solidFill>
                <a:latin typeface="+mn-lt"/>
              </a:defRPr>
            </a:lvl3pPr>
            <a:lvl4pPr>
              <a:defRPr sz="1600">
                <a:solidFill>
                  <a:schemeClr val="tx2"/>
                </a:solidFill>
                <a:latin typeface="+mn-lt"/>
              </a:defRPr>
            </a:lvl4pPr>
            <a:lvl5pPr>
              <a:defRPr sz="1400">
                <a:solidFill>
                  <a:schemeClr val="tx2"/>
                </a:solidFill>
                <a:latin typeface="+mn-lt"/>
              </a:defRPr>
            </a:lvl5pPr>
          </a:lstStyle>
          <a:p>
            <a:pPr lvl="0"/>
            <a:r>
              <a:rPr lang="en-US" dirty="0"/>
              <a:t>Your sub-outtake goes here, allowing for up to 2 lines of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0" name="Graphic 9">
            <a:extLst>
              <a:ext uri="{FF2B5EF4-FFF2-40B4-BE49-F238E27FC236}">
                <a16:creationId xmlns:a16="http://schemas.microsoft.com/office/drawing/2014/main" id="{ACECE62F-7EB4-4C26-AF84-B8C8ADC37A04}"/>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12" name="Text Placeholder 8">
            <a:extLst>
              <a:ext uri="{FF2B5EF4-FFF2-40B4-BE49-F238E27FC236}">
                <a16:creationId xmlns:a16="http://schemas.microsoft.com/office/drawing/2014/main" id="{462BAB5A-16FB-46A9-B6D2-34C4F1CAAE7B}"/>
              </a:ext>
            </a:extLst>
          </p:cNvPr>
          <p:cNvSpPr>
            <a:spLocks noGrp="1"/>
          </p:cNvSpPr>
          <p:nvPr>
            <p:ph type="body" sz="quarter" idx="14" hasCustomPrompt="1"/>
          </p:nvPr>
        </p:nvSpPr>
        <p:spPr>
          <a:xfrm>
            <a:off x="192087" y="1314181"/>
            <a:ext cx="5018088" cy="785816"/>
          </a:xfrm>
        </p:spPr>
        <p:txBody>
          <a:bodyPr/>
          <a:lstStyle>
            <a:lvl1pPr>
              <a:defRPr sz="1800" b="1">
                <a:solidFill>
                  <a:schemeClr val="tx2"/>
                </a:solidFill>
                <a:latin typeface="+mn-lt"/>
              </a:defRPr>
            </a:lvl1pPr>
            <a:lvl2pPr>
              <a:defRPr sz="1800" b="0">
                <a:solidFill>
                  <a:schemeClr val="tx2"/>
                </a:solidFill>
                <a:latin typeface="+mn-lt"/>
              </a:defRPr>
            </a:lvl2pPr>
            <a:lvl3pPr>
              <a:defRPr sz="1600" b="0">
                <a:solidFill>
                  <a:schemeClr val="tx2"/>
                </a:solidFill>
                <a:latin typeface="+mn-lt"/>
              </a:defRPr>
            </a:lvl3pPr>
            <a:lvl4pPr>
              <a:defRPr sz="14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162800048"/>
      </p:ext>
    </p:extLst>
  </p:cSld>
  <p:clrMapOvr>
    <a:overrideClrMapping bg1="lt1" tx1="dk1" bg2="lt2" tx2="dk2" accent1="accent1" accent2="accent2" accent3="accent3" accent4="accent4" accent5="accent5" accent6="accent6" hlink="hlink" folHlink="folHlink"/>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Chart White 5">
    <p:bg>
      <p:bgRef idx="1001">
        <a:schemeClr val="bg1"/>
      </p:bgRef>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D70B19A4-8CA0-4D14-91C6-6A542D5D09E9}"/>
              </a:ext>
            </a:extLst>
          </p:cNvPr>
          <p:cNvSpPr/>
          <p:nvPr/>
        </p:nvSpPr>
        <p:spPr>
          <a:xfrm>
            <a:off x="11437770" y="3908484"/>
            <a:ext cx="754231" cy="2949516"/>
          </a:xfrm>
          <a:custGeom>
            <a:avLst/>
            <a:gdLst>
              <a:gd name="connsiteX0" fmla="*/ 754231 w 754231"/>
              <a:gd name="connsiteY0" fmla="*/ 0 h 2949516"/>
              <a:gd name="connsiteX1" fmla="*/ 754231 w 754231"/>
              <a:gd name="connsiteY1" fmla="*/ 2949516 h 2949516"/>
              <a:gd name="connsiteX2" fmla="*/ 7207 w 754231"/>
              <a:gd name="connsiteY2" fmla="*/ 2949516 h 2949516"/>
              <a:gd name="connsiteX3" fmla="*/ 1318 w 754231"/>
              <a:gd name="connsiteY3" fmla="*/ 2838768 h 2949516"/>
              <a:gd name="connsiteX4" fmla="*/ 1267 w 754231"/>
              <a:gd name="connsiteY4" fmla="*/ 2829255 h 2949516"/>
              <a:gd name="connsiteX5" fmla="*/ 890 w 754231"/>
              <a:gd name="connsiteY5" fmla="*/ 2823331 h 2949516"/>
              <a:gd name="connsiteX6" fmla="*/ 1123 w 754231"/>
              <a:gd name="connsiteY6" fmla="*/ 2802255 h 2949516"/>
              <a:gd name="connsiteX7" fmla="*/ 0 w 754231"/>
              <a:gd name="connsiteY7" fmla="*/ 2591788 h 2949516"/>
              <a:gd name="connsiteX8" fmla="*/ 4671 w 754231"/>
              <a:gd name="connsiteY8" fmla="*/ 2481632 h 2949516"/>
              <a:gd name="connsiteX9" fmla="*/ 5159 w 754231"/>
              <a:gd name="connsiteY9" fmla="*/ 2437561 h 2949516"/>
              <a:gd name="connsiteX10" fmla="*/ 7889 w 754231"/>
              <a:gd name="connsiteY10" fmla="*/ 2405742 h 2949516"/>
              <a:gd name="connsiteX11" fmla="*/ 10460 w 754231"/>
              <a:gd name="connsiteY11" fmla="*/ 2345131 h 2949516"/>
              <a:gd name="connsiteX12" fmla="*/ 32666 w 754231"/>
              <a:gd name="connsiteY12" fmla="*/ 2099253 h 2949516"/>
              <a:gd name="connsiteX13" fmla="*/ 36664 w 754231"/>
              <a:gd name="connsiteY13" fmla="*/ 2070427 h 2949516"/>
              <a:gd name="connsiteX14" fmla="*/ 38136 w 754231"/>
              <a:gd name="connsiteY14" fmla="*/ 2053275 h 2949516"/>
              <a:gd name="connsiteX15" fmla="*/ 44530 w 754231"/>
              <a:gd name="connsiteY15" fmla="*/ 2013696 h 2949516"/>
              <a:gd name="connsiteX16" fmla="*/ 66590 w 754231"/>
              <a:gd name="connsiteY16" fmla="*/ 1854610 h 2949516"/>
              <a:gd name="connsiteX17" fmla="*/ 92736 w 754231"/>
              <a:gd name="connsiteY17" fmla="*/ 1715341 h 2949516"/>
              <a:gd name="connsiteX18" fmla="*/ 99704 w 754231"/>
              <a:gd name="connsiteY18" fmla="*/ 1672213 h 2949516"/>
              <a:gd name="connsiteX19" fmla="*/ 104931 w 754231"/>
              <a:gd name="connsiteY19" fmla="*/ 1650381 h 2949516"/>
              <a:gd name="connsiteX20" fmla="*/ 112201 w 754231"/>
              <a:gd name="connsiteY20" fmla="*/ 1611659 h 2949516"/>
              <a:gd name="connsiteX21" fmla="*/ 169467 w 754231"/>
              <a:gd name="connsiteY21" fmla="*/ 1370855 h 2949516"/>
              <a:gd name="connsiteX22" fmla="*/ 183333 w 754231"/>
              <a:gd name="connsiteY22" fmla="*/ 1322912 h 2949516"/>
              <a:gd name="connsiteX23" fmla="*/ 189749 w 754231"/>
              <a:gd name="connsiteY23" fmla="*/ 1296117 h 2949516"/>
              <a:gd name="connsiteX24" fmla="*/ 203407 w 754231"/>
              <a:gd name="connsiteY24" fmla="*/ 1253508 h 2949516"/>
              <a:gd name="connsiteX25" fmla="*/ 238360 w 754231"/>
              <a:gd name="connsiteY25" fmla="*/ 1132655 h 2949516"/>
              <a:gd name="connsiteX26" fmla="*/ 297907 w 754231"/>
              <a:gd name="connsiteY26" fmla="*/ 958693 h 2949516"/>
              <a:gd name="connsiteX27" fmla="*/ 308154 w 754231"/>
              <a:gd name="connsiteY27" fmla="*/ 926725 h 2949516"/>
              <a:gd name="connsiteX28" fmla="*/ 312571 w 754231"/>
              <a:gd name="connsiteY28" fmla="*/ 915856 h 2949516"/>
              <a:gd name="connsiteX29" fmla="*/ 318849 w 754231"/>
              <a:gd name="connsiteY29" fmla="*/ 897515 h 2949516"/>
              <a:gd name="connsiteX30" fmla="*/ 410903 w 754231"/>
              <a:gd name="connsiteY30" fmla="*/ 665891 h 2949516"/>
              <a:gd name="connsiteX31" fmla="*/ 441034 w 754231"/>
              <a:gd name="connsiteY31" fmla="*/ 599675 h 2949516"/>
              <a:gd name="connsiteX32" fmla="*/ 454806 w 754231"/>
              <a:gd name="connsiteY32" fmla="*/ 565779 h 2949516"/>
              <a:gd name="connsiteX33" fmla="*/ 473837 w 754231"/>
              <a:gd name="connsiteY33" fmla="*/ 527585 h 2949516"/>
              <a:gd name="connsiteX34" fmla="*/ 514492 w 754231"/>
              <a:gd name="connsiteY34" fmla="*/ 438240 h 2949516"/>
              <a:gd name="connsiteX35" fmla="*/ 629587 w 754231"/>
              <a:gd name="connsiteY35" fmla="*/ 215017 h 29495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754231" h="2949516">
                <a:moveTo>
                  <a:pt x="754231" y="0"/>
                </a:moveTo>
                <a:lnTo>
                  <a:pt x="754231" y="2949516"/>
                </a:lnTo>
                <a:lnTo>
                  <a:pt x="7207" y="2949516"/>
                </a:lnTo>
                <a:lnTo>
                  <a:pt x="1318" y="2838768"/>
                </a:lnTo>
                <a:lnTo>
                  <a:pt x="1267" y="2829255"/>
                </a:lnTo>
                <a:lnTo>
                  <a:pt x="890" y="2823331"/>
                </a:lnTo>
                <a:lnTo>
                  <a:pt x="1123" y="2802255"/>
                </a:lnTo>
                <a:lnTo>
                  <a:pt x="0" y="2591788"/>
                </a:lnTo>
                <a:lnTo>
                  <a:pt x="4671" y="2481632"/>
                </a:lnTo>
                <a:lnTo>
                  <a:pt x="5159" y="2437561"/>
                </a:lnTo>
                <a:lnTo>
                  <a:pt x="7889" y="2405742"/>
                </a:lnTo>
                <a:lnTo>
                  <a:pt x="10460" y="2345131"/>
                </a:lnTo>
                <a:cubicBezTo>
                  <a:pt x="15906" y="2263016"/>
                  <a:pt x="23310" y="2181031"/>
                  <a:pt x="32666" y="2099253"/>
                </a:cubicBezTo>
                <a:lnTo>
                  <a:pt x="36664" y="2070427"/>
                </a:lnTo>
                <a:lnTo>
                  <a:pt x="38136" y="2053275"/>
                </a:lnTo>
                <a:lnTo>
                  <a:pt x="44530" y="2013696"/>
                </a:lnTo>
                <a:lnTo>
                  <a:pt x="66590" y="1854610"/>
                </a:lnTo>
                <a:lnTo>
                  <a:pt x="92736" y="1715341"/>
                </a:lnTo>
                <a:lnTo>
                  <a:pt x="99704" y="1672213"/>
                </a:lnTo>
                <a:lnTo>
                  <a:pt x="104931" y="1650381"/>
                </a:lnTo>
                <a:lnTo>
                  <a:pt x="112201" y="1611659"/>
                </a:lnTo>
                <a:cubicBezTo>
                  <a:pt x="129348" y="1531007"/>
                  <a:pt x="148439" y="1450714"/>
                  <a:pt x="169467" y="1370855"/>
                </a:cubicBezTo>
                <a:lnTo>
                  <a:pt x="183333" y="1322912"/>
                </a:lnTo>
                <a:lnTo>
                  <a:pt x="189749" y="1296117"/>
                </a:lnTo>
                <a:lnTo>
                  <a:pt x="203407" y="1253508"/>
                </a:lnTo>
                <a:lnTo>
                  <a:pt x="238360" y="1132655"/>
                </a:lnTo>
                <a:lnTo>
                  <a:pt x="297907" y="958693"/>
                </a:lnTo>
                <a:lnTo>
                  <a:pt x="308154" y="926725"/>
                </a:lnTo>
                <a:lnTo>
                  <a:pt x="312571" y="915856"/>
                </a:lnTo>
                <a:lnTo>
                  <a:pt x="318849" y="897515"/>
                </a:lnTo>
                <a:cubicBezTo>
                  <a:pt x="347607" y="819696"/>
                  <a:pt x="378294" y="742463"/>
                  <a:pt x="410903" y="665891"/>
                </a:cubicBezTo>
                <a:lnTo>
                  <a:pt x="441034" y="599675"/>
                </a:lnTo>
                <a:lnTo>
                  <a:pt x="454806" y="565779"/>
                </a:lnTo>
                <a:lnTo>
                  <a:pt x="473837" y="527585"/>
                </a:lnTo>
                <a:lnTo>
                  <a:pt x="514492" y="438240"/>
                </a:lnTo>
                <a:cubicBezTo>
                  <a:pt x="550941" y="363069"/>
                  <a:pt x="589308" y="288636"/>
                  <a:pt x="629587" y="215017"/>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a:xfrm>
            <a:off x="205740" y="6453983"/>
            <a:ext cx="4907280" cy="365125"/>
          </a:xfrm>
        </p:spPr>
        <p:txBody>
          <a:bodyPr/>
          <a:lstStyle>
            <a:lvl1pPr>
              <a:defRPr>
                <a:solidFill>
                  <a:schemeClr val="tx2"/>
                </a:solidFill>
              </a:defRPr>
            </a:lvl1pPr>
          </a:lstStyle>
          <a:p>
            <a:endParaRPr lang="en-GB" dirty="0"/>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lvl1pPr>
              <a:defRPr>
                <a:solidFill>
                  <a:schemeClr val="bg1"/>
                </a:solidFill>
              </a:defRPr>
            </a:lvl1pPr>
          </a:lstStyle>
          <a:p>
            <a:fld id="{21F79131-C817-4EAF-B3BC-6511779B5E04}" type="slidenum">
              <a:rPr lang="en-GB" smtClean="0"/>
              <a:pPr/>
              <a:t>‹#›</a:t>
            </a:fld>
            <a:endParaRPr lang="en-GB" dirty="0"/>
          </a:p>
        </p:txBody>
      </p:sp>
      <p:sp>
        <p:nvSpPr>
          <p:cNvPr id="7" name="Title 1">
            <a:extLst>
              <a:ext uri="{FF2B5EF4-FFF2-40B4-BE49-F238E27FC236}">
                <a16:creationId xmlns:a16="http://schemas.microsoft.com/office/drawing/2014/main" id="{6C8D97AA-7FAA-4B6A-AFBD-BFA00AE8688B}"/>
              </a:ext>
            </a:extLst>
          </p:cNvPr>
          <p:cNvSpPr>
            <a:spLocks noGrp="1"/>
          </p:cNvSpPr>
          <p:nvPr>
            <p:ph type="title" hasCustomPrompt="1"/>
          </p:nvPr>
        </p:nvSpPr>
        <p:spPr>
          <a:xfrm>
            <a:off x="186692" y="124621"/>
            <a:ext cx="11273788" cy="484980"/>
          </a:xfrm>
        </p:spPr>
        <p:txBody>
          <a:bodyPr/>
          <a:lstStyle>
            <a:lvl1pPr>
              <a:defRPr>
                <a:solidFill>
                  <a:schemeClr val="accent1"/>
                </a:solidFill>
              </a:defRPr>
            </a:lvl1pPr>
          </a:lstStyle>
          <a:p>
            <a:r>
              <a:rPr lang="en-US" dirty="0"/>
              <a:t>Your main outtake goes here</a:t>
            </a:r>
            <a:endParaRPr lang="en-GB" dirty="0"/>
          </a:p>
        </p:txBody>
      </p:sp>
      <p:sp>
        <p:nvSpPr>
          <p:cNvPr id="8" name="Text Placeholder 8">
            <a:extLst>
              <a:ext uri="{FF2B5EF4-FFF2-40B4-BE49-F238E27FC236}">
                <a16:creationId xmlns:a16="http://schemas.microsoft.com/office/drawing/2014/main" id="{2BC8288F-B3D6-4744-8D9D-B599FA9B1A2C}"/>
              </a:ext>
            </a:extLst>
          </p:cNvPr>
          <p:cNvSpPr>
            <a:spLocks noGrp="1"/>
          </p:cNvSpPr>
          <p:nvPr>
            <p:ph type="body" sz="quarter" idx="13" hasCustomPrompt="1"/>
          </p:nvPr>
        </p:nvSpPr>
        <p:spPr>
          <a:xfrm>
            <a:off x="192086" y="581022"/>
            <a:ext cx="11268393" cy="785816"/>
          </a:xfrm>
        </p:spPr>
        <p:txBody>
          <a:bodyPr/>
          <a:lstStyle>
            <a:lvl1pPr>
              <a:defRPr sz="2000">
                <a:solidFill>
                  <a:schemeClr val="tx2"/>
                </a:solidFill>
                <a:latin typeface="+mn-lt"/>
              </a:defRPr>
            </a:lvl1pPr>
            <a:lvl2pPr>
              <a:defRPr sz="2000">
                <a:solidFill>
                  <a:schemeClr val="tx2"/>
                </a:solidFill>
                <a:latin typeface="+mn-lt"/>
              </a:defRPr>
            </a:lvl2pPr>
            <a:lvl3pPr>
              <a:defRPr sz="1800">
                <a:solidFill>
                  <a:schemeClr val="tx2"/>
                </a:solidFill>
                <a:latin typeface="+mn-lt"/>
              </a:defRPr>
            </a:lvl3pPr>
            <a:lvl4pPr>
              <a:defRPr sz="1600">
                <a:solidFill>
                  <a:schemeClr val="tx2"/>
                </a:solidFill>
                <a:latin typeface="+mn-lt"/>
              </a:defRPr>
            </a:lvl4pPr>
            <a:lvl5pPr>
              <a:defRPr sz="1400">
                <a:solidFill>
                  <a:schemeClr val="tx2"/>
                </a:solidFill>
                <a:latin typeface="+mn-lt"/>
              </a:defRPr>
            </a:lvl5pPr>
          </a:lstStyle>
          <a:p>
            <a:pPr lvl="0"/>
            <a:r>
              <a:rPr lang="en-US" dirty="0"/>
              <a:t>Your sub-outtake goes here, allowing for up to 2 lines of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0" name="Graphic 9">
            <a:extLst>
              <a:ext uri="{FF2B5EF4-FFF2-40B4-BE49-F238E27FC236}">
                <a16:creationId xmlns:a16="http://schemas.microsoft.com/office/drawing/2014/main" id="{37310A8D-FEDE-47FC-A15F-4283E34F993F}"/>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12" name="Text Placeholder 8">
            <a:extLst>
              <a:ext uri="{FF2B5EF4-FFF2-40B4-BE49-F238E27FC236}">
                <a16:creationId xmlns:a16="http://schemas.microsoft.com/office/drawing/2014/main" id="{17120386-04C1-4D0D-8D56-D92676DB8434}"/>
              </a:ext>
            </a:extLst>
          </p:cNvPr>
          <p:cNvSpPr>
            <a:spLocks noGrp="1"/>
          </p:cNvSpPr>
          <p:nvPr>
            <p:ph type="body" sz="quarter" idx="14" hasCustomPrompt="1"/>
          </p:nvPr>
        </p:nvSpPr>
        <p:spPr>
          <a:xfrm>
            <a:off x="192087" y="1314181"/>
            <a:ext cx="5018088" cy="785816"/>
          </a:xfrm>
        </p:spPr>
        <p:txBody>
          <a:bodyPr/>
          <a:lstStyle>
            <a:lvl1pPr>
              <a:defRPr sz="1800" b="1">
                <a:solidFill>
                  <a:schemeClr val="tx2"/>
                </a:solidFill>
                <a:latin typeface="+mn-lt"/>
              </a:defRPr>
            </a:lvl1pPr>
            <a:lvl2pPr>
              <a:defRPr sz="1800" b="0">
                <a:solidFill>
                  <a:schemeClr val="tx2"/>
                </a:solidFill>
                <a:latin typeface="+mn-lt"/>
              </a:defRPr>
            </a:lvl2pPr>
            <a:lvl3pPr>
              <a:defRPr sz="1600" b="0">
                <a:solidFill>
                  <a:schemeClr val="tx2"/>
                </a:solidFill>
                <a:latin typeface="+mn-lt"/>
              </a:defRPr>
            </a:lvl3pPr>
            <a:lvl4pPr>
              <a:defRPr sz="14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553604154"/>
      </p:ext>
    </p:extLst>
  </p:cSld>
  <p:clrMapOvr>
    <a:overrideClrMapping bg1="lt1" tx1="dk1" bg2="lt2" tx2="dk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Chart White 6">
    <p:bg>
      <p:bgRef idx="1001">
        <a:schemeClr val="bg1"/>
      </p:bgRef>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5D6506E1-71F5-45EA-8F69-9A19205C8164}"/>
              </a:ext>
            </a:extLst>
          </p:cNvPr>
          <p:cNvSpPr/>
          <p:nvPr/>
        </p:nvSpPr>
        <p:spPr>
          <a:xfrm flipH="1">
            <a:off x="0" y="6179689"/>
            <a:ext cx="5035592" cy="678312"/>
          </a:xfrm>
          <a:custGeom>
            <a:avLst/>
            <a:gdLst>
              <a:gd name="connsiteX0" fmla="*/ 3719062 w 5035592"/>
              <a:gd name="connsiteY0" fmla="*/ 0 h 678312"/>
              <a:gd name="connsiteX1" fmla="*/ 4800590 w 5035592"/>
              <a:gd name="connsiteY1" fmla="*/ 52783 h 678312"/>
              <a:gd name="connsiteX2" fmla="*/ 5035592 w 5035592"/>
              <a:gd name="connsiteY2" fmla="*/ 79855 h 678312"/>
              <a:gd name="connsiteX3" fmla="*/ 5035592 w 5035592"/>
              <a:gd name="connsiteY3" fmla="*/ 678312 h 678312"/>
              <a:gd name="connsiteX4" fmla="*/ 0 w 5035592"/>
              <a:gd name="connsiteY4" fmla="*/ 678312 h 678312"/>
              <a:gd name="connsiteX5" fmla="*/ 36543 w 5035592"/>
              <a:gd name="connsiteY5" fmla="*/ 663201 h 678312"/>
              <a:gd name="connsiteX6" fmla="*/ 3719062 w 5035592"/>
              <a:gd name="connsiteY6" fmla="*/ 0 h 678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5592" h="678312">
                <a:moveTo>
                  <a:pt x="3719062" y="0"/>
                </a:moveTo>
                <a:cubicBezTo>
                  <a:pt x="4086768" y="0"/>
                  <a:pt x="4447946" y="18027"/>
                  <a:pt x="4800590" y="52783"/>
                </a:cubicBezTo>
                <a:lnTo>
                  <a:pt x="5035592" y="79855"/>
                </a:lnTo>
                <a:lnTo>
                  <a:pt x="5035592" y="678312"/>
                </a:lnTo>
                <a:lnTo>
                  <a:pt x="0" y="678312"/>
                </a:lnTo>
                <a:lnTo>
                  <a:pt x="36543" y="663201"/>
                </a:lnTo>
                <a:cubicBezTo>
                  <a:pt x="1110308" y="242351"/>
                  <a:pt x="2370809" y="0"/>
                  <a:pt x="37190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2"/>
              </a:solidFill>
            </a:endParaRPr>
          </a:p>
        </p:txBody>
      </p:sp>
      <p:sp>
        <p:nvSpPr>
          <p:cNvPr id="4" name="Footer Placeholder 3">
            <a:extLst>
              <a:ext uri="{FF2B5EF4-FFF2-40B4-BE49-F238E27FC236}">
                <a16:creationId xmlns:a16="http://schemas.microsoft.com/office/drawing/2014/main" id="{76E0D5CE-661F-429D-A2E0-4CFED99754AA}"/>
              </a:ext>
            </a:extLst>
          </p:cNvPr>
          <p:cNvSpPr>
            <a:spLocks noGrp="1"/>
          </p:cNvSpPr>
          <p:nvPr>
            <p:ph type="ftr" sz="quarter" idx="11"/>
          </p:nvPr>
        </p:nvSpPr>
        <p:spPr/>
        <p:txBody>
          <a:bodyPr/>
          <a:lstStyle>
            <a:lvl1pPr>
              <a:defRPr>
                <a:solidFill>
                  <a:schemeClr val="bg2"/>
                </a:solidFill>
              </a:defRPr>
            </a:lvl1pPr>
          </a:lstStyle>
          <a:p>
            <a:endParaRPr lang="en-GB"/>
          </a:p>
        </p:txBody>
      </p:sp>
      <p:sp>
        <p:nvSpPr>
          <p:cNvPr id="5" name="Slide Number Placeholder 4">
            <a:extLst>
              <a:ext uri="{FF2B5EF4-FFF2-40B4-BE49-F238E27FC236}">
                <a16:creationId xmlns:a16="http://schemas.microsoft.com/office/drawing/2014/main" id="{6D96773B-5501-4838-8CA4-ABCE534CF278}"/>
              </a:ext>
            </a:extLst>
          </p:cNvPr>
          <p:cNvSpPr>
            <a:spLocks noGrp="1"/>
          </p:cNvSpPr>
          <p:nvPr>
            <p:ph type="sldNum" sz="quarter" idx="12"/>
          </p:nvPr>
        </p:nvSpPr>
        <p:spPr/>
        <p:txBody>
          <a:bodyPr/>
          <a:lstStyle>
            <a:lvl1pPr>
              <a:defRPr>
                <a:solidFill>
                  <a:schemeClr val="tx2"/>
                </a:solidFill>
              </a:defRPr>
            </a:lvl1pPr>
          </a:lstStyle>
          <a:p>
            <a:fld id="{21F79131-C817-4EAF-B3BC-6511779B5E04}" type="slidenum">
              <a:rPr lang="en-GB" smtClean="0"/>
              <a:pPr/>
              <a:t>‹#›</a:t>
            </a:fld>
            <a:endParaRPr lang="en-GB" dirty="0"/>
          </a:p>
        </p:txBody>
      </p:sp>
      <p:sp>
        <p:nvSpPr>
          <p:cNvPr id="7" name="Title 1">
            <a:extLst>
              <a:ext uri="{FF2B5EF4-FFF2-40B4-BE49-F238E27FC236}">
                <a16:creationId xmlns:a16="http://schemas.microsoft.com/office/drawing/2014/main" id="{7143C4BF-62E0-4CBC-A630-50CEFD3106EF}"/>
              </a:ext>
            </a:extLst>
          </p:cNvPr>
          <p:cNvSpPr>
            <a:spLocks noGrp="1"/>
          </p:cNvSpPr>
          <p:nvPr>
            <p:ph type="title" hasCustomPrompt="1"/>
          </p:nvPr>
        </p:nvSpPr>
        <p:spPr>
          <a:xfrm>
            <a:off x="186692" y="124621"/>
            <a:ext cx="11273788" cy="484980"/>
          </a:xfrm>
        </p:spPr>
        <p:txBody>
          <a:bodyPr/>
          <a:lstStyle>
            <a:lvl1pPr>
              <a:defRPr>
                <a:solidFill>
                  <a:schemeClr val="accent1"/>
                </a:solidFill>
              </a:defRPr>
            </a:lvl1pPr>
          </a:lstStyle>
          <a:p>
            <a:r>
              <a:rPr lang="en-US" dirty="0"/>
              <a:t>Your main outtake goes here</a:t>
            </a:r>
            <a:endParaRPr lang="en-GB" dirty="0"/>
          </a:p>
        </p:txBody>
      </p:sp>
      <p:sp>
        <p:nvSpPr>
          <p:cNvPr id="8" name="Text Placeholder 8">
            <a:extLst>
              <a:ext uri="{FF2B5EF4-FFF2-40B4-BE49-F238E27FC236}">
                <a16:creationId xmlns:a16="http://schemas.microsoft.com/office/drawing/2014/main" id="{B136FB51-0D57-4040-BA98-5F963515FAEA}"/>
              </a:ext>
            </a:extLst>
          </p:cNvPr>
          <p:cNvSpPr>
            <a:spLocks noGrp="1"/>
          </p:cNvSpPr>
          <p:nvPr>
            <p:ph type="body" sz="quarter" idx="13" hasCustomPrompt="1"/>
          </p:nvPr>
        </p:nvSpPr>
        <p:spPr>
          <a:xfrm>
            <a:off x="192086" y="581022"/>
            <a:ext cx="11268393" cy="785816"/>
          </a:xfrm>
        </p:spPr>
        <p:txBody>
          <a:bodyPr/>
          <a:lstStyle>
            <a:lvl1pPr>
              <a:defRPr sz="2000">
                <a:solidFill>
                  <a:schemeClr val="tx2"/>
                </a:solidFill>
                <a:latin typeface="+mn-lt"/>
              </a:defRPr>
            </a:lvl1pPr>
            <a:lvl2pPr>
              <a:defRPr sz="2000">
                <a:solidFill>
                  <a:schemeClr val="tx2"/>
                </a:solidFill>
                <a:latin typeface="+mn-lt"/>
              </a:defRPr>
            </a:lvl2pPr>
            <a:lvl3pPr>
              <a:defRPr sz="1800">
                <a:solidFill>
                  <a:schemeClr val="tx2"/>
                </a:solidFill>
                <a:latin typeface="+mn-lt"/>
              </a:defRPr>
            </a:lvl3pPr>
            <a:lvl4pPr>
              <a:defRPr sz="1600">
                <a:solidFill>
                  <a:schemeClr val="tx2"/>
                </a:solidFill>
                <a:latin typeface="+mn-lt"/>
              </a:defRPr>
            </a:lvl4pPr>
            <a:lvl5pPr>
              <a:defRPr sz="1400">
                <a:solidFill>
                  <a:schemeClr val="tx2"/>
                </a:solidFill>
                <a:latin typeface="+mn-lt"/>
              </a:defRPr>
            </a:lvl5pPr>
          </a:lstStyle>
          <a:p>
            <a:pPr lvl="0"/>
            <a:r>
              <a:rPr lang="en-US" dirty="0"/>
              <a:t>Your sub-outtake goes here, allowing for up to 2 lines of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0" name="Graphic 9">
            <a:extLst>
              <a:ext uri="{FF2B5EF4-FFF2-40B4-BE49-F238E27FC236}">
                <a16:creationId xmlns:a16="http://schemas.microsoft.com/office/drawing/2014/main" id="{5C83CA41-41AD-41B0-B8FB-32EE213CB9C2}"/>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11" name="Text Placeholder 8">
            <a:extLst>
              <a:ext uri="{FF2B5EF4-FFF2-40B4-BE49-F238E27FC236}">
                <a16:creationId xmlns:a16="http://schemas.microsoft.com/office/drawing/2014/main" id="{06F04A64-56C5-4B93-8401-FB2E68CF07E4}"/>
              </a:ext>
            </a:extLst>
          </p:cNvPr>
          <p:cNvSpPr>
            <a:spLocks noGrp="1"/>
          </p:cNvSpPr>
          <p:nvPr>
            <p:ph type="body" sz="quarter" idx="14" hasCustomPrompt="1"/>
          </p:nvPr>
        </p:nvSpPr>
        <p:spPr>
          <a:xfrm>
            <a:off x="192087" y="1314181"/>
            <a:ext cx="5018088" cy="785816"/>
          </a:xfrm>
        </p:spPr>
        <p:txBody>
          <a:bodyPr/>
          <a:lstStyle>
            <a:lvl1pPr>
              <a:defRPr sz="1800" b="1">
                <a:solidFill>
                  <a:schemeClr val="tx2"/>
                </a:solidFill>
                <a:latin typeface="+mn-lt"/>
              </a:defRPr>
            </a:lvl1pPr>
            <a:lvl2pPr>
              <a:defRPr sz="1800" b="0">
                <a:solidFill>
                  <a:schemeClr val="tx2"/>
                </a:solidFill>
                <a:latin typeface="+mn-lt"/>
              </a:defRPr>
            </a:lvl2pPr>
            <a:lvl3pPr>
              <a:defRPr sz="1600" b="0">
                <a:solidFill>
                  <a:schemeClr val="tx2"/>
                </a:solidFill>
                <a:latin typeface="+mn-lt"/>
              </a:defRPr>
            </a:lvl3pPr>
            <a:lvl4pPr>
              <a:defRPr sz="14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604095426"/>
      </p:ext>
    </p:extLst>
  </p:cSld>
  <p:clrMapOvr>
    <a:overrideClrMapping bg1="lt1" tx1="dk1" bg2="lt2" tx2="dk2" accent1="accent1" accent2="accent2" accent3="accent3" accent4="accent4" accent5="accent5" accent6="accent6" hlink="hlink" folHlink="folHlink"/>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Chart White 7">
    <p:bg>
      <p:bgRef idx="1001">
        <a:schemeClr val="bg1"/>
      </p:bgRef>
    </p:bg>
    <p:spTree>
      <p:nvGrpSpPr>
        <p:cNvPr id="1" name=""/>
        <p:cNvGrpSpPr/>
        <p:nvPr/>
      </p:nvGrpSpPr>
      <p:grpSpPr>
        <a:xfrm>
          <a:off x="0" y="0"/>
          <a:ext cx="0" cy="0"/>
          <a:chOff x="0" y="0"/>
          <a:chExt cx="0" cy="0"/>
        </a:xfrm>
      </p:grpSpPr>
      <p:sp>
        <p:nvSpPr>
          <p:cNvPr id="18" name="Freeform: Shape 17">
            <a:extLst>
              <a:ext uri="{FF2B5EF4-FFF2-40B4-BE49-F238E27FC236}">
                <a16:creationId xmlns:a16="http://schemas.microsoft.com/office/drawing/2014/main" id="{01EED223-0898-461C-A5A2-CC8527942741}"/>
              </a:ext>
            </a:extLst>
          </p:cNvPr>
          <p:cNvSpPr/>
          <p:nvPr/>
        </p:nvSpPr>
        <p:spPr>
          <a:xfrm>
            <a:off x="7156408" y="6179689"/>
            <a:ext cx="5035592" cy="678312"/>
          </a:xfrm>
          <a:custGeom>
            <a:avLst/>
            <a:gdLst>
              <a:gd name="connsiteX0" fmla="*/ 3719062 w 5035592"/>
              <a:gd name="connsiteY0" fmla="*/ 0 h 678312"/>
              <a:gd name="connsiteX1" fmla="*/ 4800590 w 5035592"/>
              <a:gd name="connsiteY1" fmla="*/ 52783 h 678312"/>
              <a:gd name="connsiteX2" fmla="*/ 5035592 w 5035592"/>
              <a:gd name="connsiteY2" fmla="*/ 79855 h 678312"/>
              <a:gd name="connsiteX3" fmla="*/ 5035592 w 5035592"/>
              <a:gd name="connsiteY3" fmla="*/ 678312 h 678312"/>
              <a:gd name="connsiteX4" fmla="*/ 0 w 5035592"/>
              <a:gd name="connsiteY4" fmla="*/ 678312 h 678312"/>
              <a:gd name="connsiteX5" fmla="*/ 36543 w 5035592"/>
              <a:gd name="connsiteY5" fmla="*/ 663201 h 678312"/>
              <a:gd name="connsiteX6" fmla="*/ 3719062 w 5035592"/>
              <a:gd name="connsiteY6" fmla="*/ 0 h 678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5592" h="678312">
                <a:moveTo>
                  <a:pt x="3719062" y="0"/>
                </a:moveTo>
                <a:cubicBezTo>
                  <a:pt x="4086768" y="0"/>
                  <a:pt x="4447946" y="18027"/>
                  <a:pt x="4800590" y="52783"/>
                </a:cubicBezTo>
                <a:lnTo>
                  <a:pt x="5035592" y="79855"/>
                </a:lnTo>
                <a:lnTo>
                  <a:pt x="5035592" y="678312"/>
                </a:lnTo>
                <a:lnTo>
                  <a:pt x="0" y="678312"/>
                </a:lnTo>
                <a:lnTo>
                  <a:pt x="36543" y="663201"/>
                </a:lnTo>
                <a:cubicBezTo>
                  <a:pt x="1110308" y="242351"/>
                  <a:pt x="2370809" y="0"/>
                  <a:pt x="37190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2" name="Title 1">
            <a:extLst>
              <a:ext uri="{FF2B5EF4-FFF2-40B4-BE49-F238E27FC236}">
                <a16:creationId xmlns:a16="http://schemas.microsoft.com/office/drawing/2014/main" id="{A844E65C-7F2A-4B3C-B4CA-CD99C8F82697}"/>
              </a:ext>
            </a:extLst>
          </p:cNvPr>
          <p:cNvSpPr>
            <a:spLocks noGrp="1"/>
          </p:cNvSpPr>
          <p:nvPr>
            <p:ph type="title" hasCustomPrompt="1"/>
          </p:nvPr>
        </p:nvSpPr>
        <p:spPr/>
        <p:txBody>
          <a:bodyPr/>
          <a:lstStyle>
            <a:lvl1pPr>
              <a:defRPr>
                <a:solidFill>
                  <a:schemeClr val="accent1"/>
                </a:solidFill>
              </a:defRPr>
            </a:lvl1pPr>
          </a:lstStyle>
          <a:p>
            <a:r>
              <a:rPr lang="en-US" dirty="0"/>
              <a:t>Your main outtake goes here</a:t>
            </a:r>
            <a:endParaRPr lang="en-GB" dirty="0"/>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p:txBody>
          <a:bodyPr/>
          <a:lstStyle>
            <a:lvl1pPr>
              <a:defRPr>
                <a:solidFill>
                  <a:schemeClr val="tx2"/>
                </a:solidFill>
              </a:defRPr>
            </a:lvl1pPr>
          </a:lstStyle>
          <a:p>
            <a:endParaRPr lang="en-GB"/>
          </a:p>
        </p:txBody>
      </p:sp>
      <p:sp>
        <p:nvSpPr>
          <p:cNvPr id="26" name="Freeform: Shape 25">
            <a:extLst>
              <a:ext uri="{FF2B5EF4-FFF2-40B4-BE49-F238E27FC236}">
                <a16:creationId xmlns:a16="http://schemas.microsoft.com/office/drawing/2014/main" id="{510D18FA-F66E-450B-B6B8-D72FB1CE4367}"/>
              </a:ext>
            </a:extLst>
          </p:cNvPr>
          <p:cNvSpPr/>
          <p:nvPr/>
        </p:nvSpPr>
        <p:spPr>
          <a:xfrm>
            <a:off x="1" y="2926416"/>
            <a:ext cx="5184420" cy="3931584"/>
          </a:xfrm>
          <a:custGeom>
            <a:avLst/>
            <a:gdLst>
              <a:gd name="connsiteX0" fmla="*/ 2817732 w 5184420"/>
              <a:gd name="connsiteY0" fmla="*/ 7 h 3931584"/>
              <a:gd name="connsiteX1" fmla="*/ 5184420 w 5184420"/>
              <a:gd name="connsiteY1" fmla="*/ 573855 h 3931584"/>
              <a:gd name="connsiteX2" fmla="*/ 4098666 w 5184420"/>
              <a:gd name="connsiteY2" fmla="*/ 2892621 h 3931584"/>
              <a:gd name="connsiteX3" fmla="*/ 2813058 w 5184420"/>
              <a:gd name="connsiteY3" fmla="*/ 2554857 h 3931584"/>
              <a:gd name="connsiteX4" fmla="*/ 2711378 w 5184420"/>
              <a:gd name="connsiteY4" fmla="*/ 2560701 h 3931584"/>
              <a:gd name="connsiteX5" fmla="*/ 1077244 w 5184420"/>
              <a:gd name="connsiteY5" fmla="*/ 3236000 h 3931584"/>
              <a:gd name="connsiteX6" fmla="*/ 587157 w 5184420"/>
              <a:gd name="connsiteY6" fmla="*/ 3841410 h 3931584"/>
              <a:gd name="connsiteX7" fmla="*/ 540246 w 5184420"/>
              <a:gd name="connsiteY7" fmla="*/ 3931584 h 3931584"/>
              <a:gd name="connsiteX8" fmla="*/ 0 w 5184420"/>
              <a:gd name="connsiteY8" fmla="*/ 3931584 h 3931584"/>
              <a:gd name="connsiteX9" fmla="*/ 0 w 5184420"/>
              <a:gd name="connsiteY9" fmla="*/ 843188 h 3931584"/>
              <a:gd name="connsiteX10" fmla="*/ 175496 w 5184420"/>
              <a:gd name="connsiteY10" fmla="*/ 732727 h 3931584"/>
              <a:gd name="connsiteX11" fmla="*/ 2583985 w 5184420"/>
              <a:gd name="connsiteY11" fmla="*/ 5852 h 3931584"/>
              <a:gd name="connsiteX12" fmla="*/ 2817732 w 5184420"/>
              <a:gd name="connsiteY12" fmla="*/ 7 h 3931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4">
                <a:moveTo>
                  <a:pt x="2817732" y="7"/>
                </a:moveTo>
                <a:cubicBezTo>
                  <a:pt x="3641239" y="-1325"/>
                  <a:pt x="4452977" y="195497"/>
                  <a:pt x="5184420" y="573855"/>
                </a:cubicBezTo>
                <a:lnTo>
                  <a:pt x="4098666" y="2892621"/>
                </a:lnTo>
                <a:cubicBezTo>
                  <a:pt x="3707142" y="2669295"/>
                  <a:pt x="3263791" y="2552815"/>
                  <a:pt x="2813058" y="2554857"/>
                </a:cubicBezTo>
                <a:cubicBezTo>
                  <a:pt x="2779164" y="2554857"/>
                  <a:pt x="2745271" y="2560701"/>
                  <a:pt x="2711378" y="2560701"/>
                </a:cubicBezTo>
                <a:cubicBezTo>
                  <a:pt x="2104313" y="2587133"/>
                  <a:pt x="1525870" y="2826173"/>
                  <a:pt x="1077244" y="3236000"/>
                </a:cubicBezTo>
                <a:cubicBezTo>
                  <a:pt x="879233" y="3416887"/>
                  <a:pt x="715746" y="3621449"/>
                  <a:pt x="587157" y="3841410"/>
                </a:cubicBezTo>
                <a:lnTo>
                  <a:pt x="540246" y="3931584"/>
                </a:lnTo>
                <a:lnTo>
                  <a:pt x="0" y="3931584"/>
                </a:lnTo>
                <a:lnTo>
                  <a:pt x="0" y="843188"/>
                </a:lnTo>
                <a:lnTo>
                  <a:pt x="175496" y="732727"/>
                </a:lnTo>
                <a:cubicBezTo>
                  <a:pt x="901678" y="296363"/>
                  <a:pt x="1728821" y="44469"/>
                  <a:pt x="2583985" y="5852"/>
                </a:cubicBezTo>
                <a:cubicBezTo>
                  <a:pt x="2664628" y="7"/>
                  <a:pt x="2741765" y="7"/>
                  <a:pt x="2817732" y="7"/>
                </a:cubicBezTo>
                <a:close/>
              </a:path>
            </a:pathLst>
          </a:custGeom>
          <a:solidFill>
            <a:schemeClr val="tx1">
              <a:alpha val="7000"/>
            </a:schemeClr>
          </a:solidFill>
          <a:ln w="104905" cap="flat">
            <a:noFill/>
            <a:prstDash val="solid"/>
            <a:miter/>
          </a:ln>
        </p:spPr>
        <p:txBody>
          <a:bodyPr wrap="square" rtlCol="0" anchor="ctr">
            <a:noAutofit/>
          </a:bodyPr>
          <a:lstStyle/>
          <a:p>
            <a:endParaRPr lang="en-GB"/>
          </a:p>
        </p:txBody>
      </p:sp>
      <p:sp>
        <p:nvSpPr>
          <p:cNvPr id="9" name="Text Placeholder 8">
            <a:extLst>
              <a:ext uri="{FF2B5EF4-FFF2-40B4-BE49-F238E27FC236}">
                <a16:creationId xmlns:a16="http://schemas.microsoft.com/office/drawing/2014/main" id="{94087FC9-9029-49C7-9779-F4C50A11E766}"/>
              </a:ext>
            </a:extLst>
          </p:cNvPr>
          <p:cNvSpPr>
            <a:spLocks noGrp="1"/>
          </p:cNvSpPr>
          <p:nvPr>
            <p:ph type="body" sz="quarter" idx="13" hasCustomPrompt="1"/>
          </p:nvPr>
        </p:nvSpPr>
        <p:spPr>
          <a:xfrm>
            <a:off x="192086" y="581022"/>
            <a:ext cx="11268393" cy="785816"/>
          </a:xfrm>
        </p:spPr>
        <p:txBody>
          <a:bodyPr/>
          <a:lstStyle>
            <a:lvl1pPr>
              <a:defRPr sz="2000">
                <a:solidFill>
                  <a:schemeClr val="tx2"/>
                </a:solidFill>
                <a:latin typeface="+mn-lt"/>
              </a:defRPr>
            </a:lvl1pPr>
            <a:lvl2pPr>
              <a:defRPr sz="2000">
                <a:solidFill>
                  <a:schemeClr val="tx2"/>
                </a:solidFill>
                <a:latin typeface="+mn-lt"/>
              </a:defRPr>
            </a:lvl2pPr>
            <a:lvl3pPr>
              <a:defRPr sz="1800">
                <a:solidFill>
                  <a:schemeClr val="tx2"/>
                </a:solidFill>
                <a:latin typeface="+mn-lt"/>
              </a:defRPr>
            </a:lvl3pPr>
            <a:lvl4pPr>
              <a:defRPr sz="1600">
                <a:solidFill>
                  <a:schemeClr val="tx2"/>
                </a:solidFill>
                <a:latin typeface="+mn-lt"/>
              </a:defRPr>
            </a:lvl4pPr>
            <a:lvl5pPr>
              <a:defRPr sz="1400">
                <a:solidFill>
                  <a:schemeClr val="tx2"/>
                </a:solidFill>
                <a:latin typeface="+mn-lt"/>
              </a:defRPr>
            </a:lvl5pPr>
          </a:lstStyle>
          <a:p>
            <a:pPr lvl="0"/>
            <a:r>
              <a:rPr lang="en-US" dirty="0"/>
              <a:t>Your sub-outtake goes here, allowing for up to 2 lines of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lvl1pPr>
              <a:defRPr>
                <a:solidFill>
                  <a:schemeClr val="bg1"/>
                </a:solidFill>
              </a:defRPr>
            </a:lvl1pPr>
          </a:lstStyle>
          <a:p>
            <a:fld id="{21F79131-C817-4EAF-B3BC-6511779B5E04}" type="slidenum">
              <a:rPr lang="en-GB" smtClean="0"/>
              <a:pPr/>
              <a:t>‹#›</a:t>
            </a:fld>
            <a:endParaRPr lang="en-GB"/>
          </a:p>
        </p:txBody>
      </p:sp>
      <p:pic>
        <p:nvPicPr>
          <p:cNvPr id="19" name="Graphic 18">
            <a:extLst>
              <a:ext uri="{FF2B5EF4-FFF2-40B4-BE49-F238E27FC236}">
                <a16:creationId xmlns:a16="http://schemas.microsoft.com/office/drawing/2014/main" id="{A1592532-2DC7-4109-8DB1-3F106DD727DF}"/>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11" name="Text Placeholder 8">
            <a:extLst>
              <a:ext uri="{FF2B5EF4-FFF2-40B4-BE49-F238E27FC236}">
                <a16:creationId xmlns:a16="http://schemas.microsoft.com/office/drawing/2014/main" id="{EB881F32-06B4-481B-9435-1599BA4B10A5}"/>
              </a:ext>
            </a:extLst>
          </p:cNvPr>
          <p:cNvSpPr>
            <a:spLocks noGrp="1"/>
          </p:cNvSpPr>
          <p:nvPr>
            <p:ph type="body" sz="quarter" idx="14" hasCustomPrompt="1"/>
          </p:nvPr>
        </p:nvSpPr>
        <p:spPr>
          <a:xfrm>
            <a:off x="192087" y="1314181"/>
            <a:ext cx="5018088" cy="785816"/>
          </a:xfrm>
        </p:spPr>
        <p:txBody>
          <a:bodyPr/>
          <a:lstStyle>
            <a:lvl1pPr>
              <a:defRPr sz="1800" b="1">
                <a:solidFill>
                  <a:schemeClr val="tx2"/>
                </a:solidFill>
                <a:latin typeface="+mn-lt"/>
              </a:defRPr>
            </a:lvl1pPr>
            <a:lvl2pPr>
              <a:defRPr sz="1800" b="0">
                <a:solidFill>
                  <a:schemeClr val="tx2"/>
                </a:solidFill>
                <a:latin typeface="+mn-lt"/>
              </a:defRPr>
            </a:lvl2pPr>
            <a:lvl3pPr>
              <a:defRPr sz="1600" b="0">
                <a:solidFill>
                  <a:schemeClr val="tx2"/>
                </a:solidFill>
                <a:latin typeface="+mn-lt"/>
              </a:defRPr>
            </a:lvl3pPr>
            <a:lvl4pPr>
              <a:defRPr sz="1400" b="0">
                <a:solidFill>
                  <a:schemeClr val="tx2"/>
                </a:solidFill>
                <a:latin typeface="+mn-lt"/>
              </a:defRPr>
            </a:lvl4pPr>
            <a:lvl5pP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892198063"/>
      </p:ext>
    </p:extLst>
  </p:cSld>
  <p:clrMapOvr>
    <a:overrideClrMapping bg1="lt1" tx1="dk1" bg2="lt2" tx2="dk2" accent1="accent1" accent2="accent2" accent3="accent3" accent4="accent4" accent5="accent5" accent6="accent6" hlink="hlink" folHlink="folHlink"/>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Chart Teal">
    <p:bg>
      <p:bgPr>
        <a:solidFill>
          <a:schemeClr val="accent2"/>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ED90171A-1CE0-4C12-BBCB-817113B0FBEA}"/>
              </a:ext>
            </a:extLst>
          </p:cNvPr>
          <p:cNvSpPr/>
          <p:nvPr/>
        </p:nvSpPr>
        <p:spPr>
          <a:xfrm>
            <a:off x="7156408" y="6179689"/>
            <a:ext cx="5035592" cy="678312"/>
          </a:xfrm>
          <a:custGeom>
            <a:avLst/>
            <a:gdLst>
              <a:gd name="connsiteX0" fmla="*/ 3719062 w 5035592"/>
              <a:gd name="connsiteY0" fmla="*/ 0 h 678312"/>
              <a:gd name="connsiteX1" fmla="*/ 4800590 w 5035592"/>
              <a:gd name="connsiteY1" fmla="*/ 52783 h 678312"/>
              <a:gd name="connsiteX2" fmla="*/ 5035592 w 5035592"/>
              <a:gd name="connsiteY2" fmla="*/ 79855 h 678312"/>
              <a:gd name="connsiteX3" fmla="*/ 5035592 w 5035592"/>
              <a:gd name="connsiteY3" fmla="*/ 678312 h 678312"/>
              <a:gd name="connsiteX4" fmla="*/ 0 w 5035592"/>
              <a:gd name="connsiteY4" fmla="*/ 678312 h 678312"/>
              <a:gd name="connsiteX5" fmla="*/ 36543 w 5035592"/>
              <a:gd name="connsiteY5" fmla="*/ 663201 h 678312"/>
              <a:gd name="connsiteX6" fmla="*/ 3719062 w 5035592"/>
              <a:gd name="connsiteY6" fmla="*/ 0 h 678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5592" h="678312">
                <a:moveTo>
                  <a:pt x="3719062" y="0"/>
                </a:moveTo>
                <a:cubicBezTo>
                  <a:pt x="4086768" y="0"/>
                  <a:pt x="4447946" y="18027"/>
                  <a:pt x="4800590" y="52783"/>
                </a:cubicBezTo>
                <a:lnTo>
                  <a:pt x="5035592" y="79855"/>
                </a:lnTo>
                <a:lnTo>
                  <a:pt x="5035592" y="678312"/>
                </a:lnTo>
                <a:lnTo>
                  <a:pt x="0" y="678312"/>
                </a:lnTo>
                <a:lnTo>
                  <a:pt x="36543" y="663201"/>
                </a:lnTo>
                <a:cubicBezTo>
                  <a:pt x="1110308" y="242351"/>
                  <a:pt x="2370809" y="0"/>
                  <a:pt x="37190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p>
            <a:fld id="{21F79131-C817-4EAF-B3BC-6511779B5E04}" type="slidenum">
              <a:rPr lang="en-GB" smtClean="0"/>
              <a:t>‹#›</a:t>
            </a:fld>
            <a:endParaRPr lang="en-GB"/>
          </a:p>
        </p:txBody>
      </p:sp>
      <p:sp>
        <p:nvSpPr>
          <p:cNvPr id="10" name="Text Placeholder 8">
            <a:extLst>
              <a:ext uri="{FF2B5EF4-FFF2-40B4-BE49-F238E27FC236}">
                <a16:creationId xmlns:a16="http://schemas.microsoft.com/office/drawing/2014/main" id="{E6B65757-C46D-4B57-8922-1D82B7C5230C}"/>
              </a:ext>
            </a:extLst>
          </p:cNvPr>
          <p:cNvSpPr>
            <a:spLocks noGrp="1"/>
          </p:cNvSpPr>
          <p:nvPr>
            <p:ph type="body" sz="quarter" idx="13" hasCustomPrompt="1"/>
          </p:nvPr>
        </p:nvSpPr>
        <p:spPr>
          <a:xfrm>
            <a:off x="192086" y="581022"/>
            <a:ext cx="11268393" cy="785816"/>
          </a:xfrm>
        </p:spPr>
        <p:txBody>
          <a:bodyPr/>
          <a:lstStyle>
            <a:lvl1pPr>
              <a:defRPr sz="2000">
                <a:solidFill>
                  <a:schemeClr val="tx2"/>
                </a:solidFill>
                <a:latin typeface="+mn-lt"/>
              </a:defRPr>
            </a:lvl1pPr>
            <a:lvl2pPr>
              <a:buClr>
                <a:schemeClr val="tx1"/>
              </a:buClr>
              <a:defRPr sz="2000">
                <a:solidFill>
                  <a:schemeClr val="tx2"/>
                </a:solidFill>
                <a:latin typeface="+mn-lt"/>
              </a:defRPr>
            </a:lvl2pPr>
            <a:lvl3pPr>
              <a:buClr>
                <a:schemeClr val="tx1"/>
              </a:buClr>
              <a:defRPr sz="1800">
                <a:solidFill>
                  <a:schemeClr val="tx2"/>
                </a:solidFill>
                <a:latin typeface="+mn-lt"/>
              </a:defRPr>
            </a:lvl3pPr>
            <a:lvl4pPr>
              <a:buClr>
                <a:schemeClr val="tx1"/>
              </a:buClr>
              <a:defRPr sz="1600">
                <a:solidFill>
                  <a:schemeClr val="tx2"/>
                </a:solidFill>
                <a:latin typeface="+mn-lt"/>
              </a:defRPr>
            </a:lvl4pPr>
            <a:lvl5pPr>
              <a:buClr>
                <a:schemeClr val="tx1"/>
              </a:buClr>
              <a:defRPr sz="1400">
                <a:solidFill>
                  <a:schemeClr val="tx2"/>
                </a:solidFill>
                <a:latin typeface="+mn-lt"/>
              </a:defRPr>
            </a:lvl5pPr>
          </a:lstStyle>
          <a:p>
            <a:pPr lvl="0"/>
            <a:r>
              <a:rPr lang="en-US" dirty="0"/>
              <a:t>Your sub-outtake goes here, allowing for up to 2 lines of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1" name="Text Placeholder 8">
            <a:extLst>
              <a:ext uri="{FF2B5EF4-FFF2-40B4-BE49-F238E27FC236}">
                <a16:creationId xmlns:a16="http://schemas.microsoft.com/office/drawing/2014/main" id="{3D83C27D-47C2-4A55-97A1-CE17A175E2F2}"/>
              </a:ext>
            </a:extLst>
          </p:cNvPr>
          <p:cNvSpPr>
            <a:spLocks noGrp="1"/>
          </p:cNvSpPr>
          <p:nvPr>
            <p:ph type="body" sz="quarter" idx="14" hasCustomPrompt="1"/>
          </p:nvPr>
        </p:nvSpPr>
        <p:spPr>
          <a:xfrm>
            <a:off x="192087" y="1314181"/>
            <a:ext cx="5018088" cy="785816"/>
          </a:xfrm>
        </p:spPr>
        <p:txBody>
          <a:bodyPr/>
          <a:lstStyle>
            <a:lvl1pPr>
              <a:defRPr sz="1800" b="1">
                <a:solidFill>
                  <a:schemeClr val="tx2"/>
                </a:solidFill>
                <a:latin typeface="+mn-lt"/>
              </a:defRPr>
            </a:lvl1pPr>
            <a:lvl2pPr>
              <a:buClr>
                <a:schemeClr val="tx1"/>
              </a:buClr>
              <a:defRPr sz="1800" b="0">
                <a:solidFill>
                  <a:schemeClr val="tx2"/>
                </a:solidFill>
                <a:latin typeface="+mn-lt"/>
              </a:defRPr>
            </a:lvl2pPr>
            <a:lvl3pPr>
              <a:buClr>
                <a:schemeClr val="tx1"/>
              </a:buClr>
              <a:defRPr sz="1600" b="0">
                <a:solidFill>
                  <a:schemeClr val="tx2"/>
                </a:solidFill>
                <a:latin typeface="+mn-lt"/>
              </a:defRPr>
            </a:lvl3pPr>
            <a:lvl4pPr>
              <a:buClr>
                <a:schemeClr val="tx1"/>
              </a:buClr>
              <a:defRPr sz="1400" b="0">
                <a:solidFill>
                  <a:schemeClr val="tx2"/>
                </a:solidFill>
                <a:latin typeface="+mn-lt"/>
              </a:defRPr>
            </a:lvl4pPr>
            <a:lvl5pPr>
              <a:buClr>
                <a:schemeClr val="tx1"/>
              </a:buCl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a:extLst>
              <a:ext uri="{FF2B5EF4-FFF2-40B4-BE49-F238E27FC236}">
                <a16:creationId xmlns:a16="http://schemas.microsoft.com/office/drawing/2014/main" id="{740A6343-CC52-4D38-966C-0B7F2F0F92ED}"/>
              </a:ext>
            </a:extLst>
          </p:cNvPr>
          <p:cNvSpPr>
            <a:spLocks noGrp="1"/>
          </p:cNvSpPr>
          <p:nvPr>
            <p:ph type="title" hasCustomPrompt="1"/>
          </p:nvPr>
        </p:nvSpPr>
        <p:spPr/>
        <p:txBody>
          <a:bodyPr/>
          <a:lstStyle/>
          <a:p>
            <a:r>
              <a:rPr lang="en-US" dirty="0"/>
              <a:t>Your main outtake goes here</a:t>
            </a:r>
            <a:endParaRPr lang="en-GB" dirty="0"/>
          </a:p>
        </p:txBody>
      </p:sp>
      <p:sp>
        <p:nvSpPr>
          <p:cNvPr id="27" name="Freeform: Shape 26">
            <a:extLst>
              <a:ext uri="{FF2B5EF4-FFF2-40B4-BE49-F238E27FC236}">
                <a16:creationId xmlns:a16="http://schemas.microsoft.com/office/drawing/2014/main" id="{AE54ECD8-CB59-4144-AD7E-B1258F098CCA}"/>
              </a:ext>
            </a:extLst>
          </p:cNvPr>
          <p:cNvSpPr/>
          <p:nvPr/>
        </p:nvSpPr>
        <p:spPr>
          <a:xfrm>
            <a:off x="1" y="2926416"/>
            <a:ext cx="5184420" cy="3931584"/>
          </a:xfrm>
          <a:custGeom>
            <a:avLst/>
            <a:gdLst>
              <a:gd name="connsiteX0" fmla="*/ 2817732 w 5184420"/>
              <a:gd name="connsiteY0" fmla="*/ 7 h 3931584"/>
              <a:gd name="connsiteX1" fmla="*/ 5184420 w 5184420"/>
              <a:gd name="connsiteY1" fmla="*/ 573855 h 3931584"/>
              <a:gd name="connsiteX2" fmla="*/ 4098666 w 5184420"/>
              <a:gd name="connsiteY2" fmla="*/ 2892621 h 3931584"/>
              <a:gd name="connsiteX3" fmla="*/ 2813058 w 5184420"/>
              <a:gd name="connsiteY3" fmla="*/ 2554857 h 3931584"/>
              <a:gd name="connsiteX4" fmla="*/ 2711378 w 5184420"/>
              <a:gd name="connsiteY4" fmla="*/ 2560701 h 3931584"/>
              <a:gd name="connsiteX5" fmla="*/ 1077244 w 5184420"/>
              <a:gd name="connsiteY5" fmla="*/ 3236000 h 3931584"/>
              <a:gd name="connsiteX6" fmla="*/ 587157 w 5184420"/>
              <a:gd name="connsiteY6" fmla="*/ 3841410 h 3931584"/>
              <a:gd name="connsiteX7" fmla="*/ 540246 w 5184420"/>
              <a:gd name="connsiteY7" fmla="*/ 3931584 h 3931584"/>
              <a:gd name="connsiteX8" fmla="*/ 0 w 5184420"/>
              <a:gd name="connsiteY8" fmla="*/ 3931584 h 3931584"/>
              <a:gd name="connsiteX9" fmla="*/ 0 w 5184420"/>
              <a:gd name="connsiteY9" fmla="*/ 843188 h 3931584"/>
              <a:gd name="connsiteX10" fmla="*/ 175496 w 5184420"/>
              <a:gd name="connsiteY10" fmla="*/ 732727 h 3931584"/>
              <a:gd name="connsiteX11" fmla="*/ 2583985 w 5184420"/>
              <a:gd name="connsiteY11" fmla="*/ 5852 h 3931584"/>
              <a:gd name="connsiteX12" fmla="*/ 2817732 w 5184420"/>
              <a:gd name="connsiteY12" fmla="*/ 7 h 3931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4">
                <a:moveTo>
                  <a:pt x="2817732" y="7"/>
                </a:moveTo>
                <a:cubicBezTo>
                  <a:pt x="3641239" y="-1325"/>
                  <a:pt x="4452977" y="195497"/>
                  <a:pt x="5184420" y="573855"/>
                </a:cubicBezTo>
                <a:lnTo>
                  <a:pt x="4098666" y="2892621"/>
                </a:lnTo>
                <a:cubicBezTo>
                  <a:pt x="3707142" y="2669295"/>
                  <a:pt x="3263791" y="2552815"/>
                  <a:pt x="2813058" y="2554857"/>
                </a:cubicBezTo>
                <a:cubicBezTo>
                  <a:pt x="2779164" y="2554857"/>
                  <a:pt x="2745271" y="2560701"/>
                  <a:pt x="2711378" y="2560701"/>
                </a:cubicBezTo>
                <a:cubicBezTo>
                  <a:pt x="2104313" y="2587133"/>
                  <a:pt x="1525870" y="2826173"/>
                  <a:pt x="1077244" y="3236000"/>
                </a:cubicBezTo>
                <a:cubicBezTo>
                  <a:pt x="879233" y="3416887"/>
                  <a:pt x="715746" y="3621449"/>
                  <a:pt x="587157" y="3841410"/>
                </a:cubicBezTo>
                <a:lnTo>
                  <a:pt x="540246" y="3931584"/>
                </a:lnTo>
                <a:lnTo>
                  <a:pt x="0" y="3931584"/>
                </a:lnTo>
                <a:lnTo>
                  <a:pt x="0" y="843188"/>
                </a:lnTo>
                <a:lnTo>
                  <a:pt x="175496" y="732727"/>
                </a:lnTo>
                <a:cubicBezTo>
                  <a:pt x="901678" y="296363"/>
                  <a:pt x="1728821" y="44469"/>
                  <a:pt x="2583985" y="5852"/>
                </a:cubicBezTo>
                <a:cubicBezTo>
                  <a:pt x="2664628" y="7"/>
                  <a:pt x="2741765" y="7"/>
                  <a:pt x="2817732" y="7"/>
                </a:cubicBezTo>
                <a:close/>
              </a:path>
            </a:pathLst>
          </a:custGeom>
          <a:solidFill>
            <a:schemeClr val="bg1">
              <a:alpha val="7000"/>
            </a:schemeClr>
          </a:solidFill>
          <a:ln w="104905" cap="flat">
            <a:noFill/>
            <a:prstDash val="solid"/>
            <a:miter/>
          </a:ln>
        </p:spPr>
        <p:txBody>
          <a:bodyPr wrap="square" rtlCol="0" anchor="ctr">
            <a:noAutofit/>
          </a:bodyPr>
          <a:lstStyle/>
          <a:p>
            <a:endParaRPr lang="en-GB"/>
          </a:p>
        </p:txBody>
      </p:sp>
      <p:pic>
        <p:nvPicPr>
          <p:cNvPr id="28" name="Picture 27" descr="A picture containing drawing&#10;&#10;Description automatically generated">
            <a:extLst>
              <a:ext uri="{FF2B5EF4-FFF2-40B4-BE49-F238E27FC236}">
                <a16:creationId xmlns:a16="http://schemas.microsoft.com/office/drawing/2014/main" id="{97ABE375-E4B2-410B-974F-D3083ED756AD}"/>
              </a:ext>
            </a:extLst>
          </p:cNvPr>
          <p:cNvPicPr>
            <a:picLocks/>
          </p:cNvPicPr>
          <p:nvPr/>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Tree>
    <p:extLst>
      <p:ext uri="{BB962C8B-B14F-4D97-AF65-F5344CB8AC3E}">
        <p14:creationId xmlns:p14="http://schemas.microsoft.com/office/powerpoint/2010/main" val="172137585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Chart Green">
    <p:bg>
      <p:bgPr>
        <a:solidFill>
          <a:schemeClr val="accent3"/>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6D1374A3-7308-4CBB-9D5D-F33D9A209FFF}"/>
              </a:ext>
            </a:extLst>
          </p:cNvPr>
          <p:cNvSpPr/>
          <p:nvPr/>
        </p:nvSpPr>
        <p:spPr>
          <a:xfrm>
            <a:off x="7156408" y="6179689"/>
            <a:ext cx="5035592" cy="678312"/>
          </a:xfrm>
          <a:custGeom>
            <a:avLst/>
            <a:gdLst>
              <a:gd name="connsiteX0" fmla="*/ 3719062 w 5035592"/>
              <a:gd name="connsiteY0" fmla="*/ 0 h 678312"/>
              <a:gd name="connsiteX1" fmla="*/ 4800590 w 5035592"/>
              <a:gd name="connsiteY1" fmla="*/ 52783 h 678312"/>
              <a:gd name="connsiteX2" fmla="*/ 5035592 w 5035592"/>
              <a:gd name="connsiteY2" fmla="*/ 79855 h 678312"/>
              <a:gd name="connsiteX3" fmla="*/ 5035592 w 5035592"/>
              <a:gd name="connsiteY3" fmla="*/ 678312 h 678312"/>
              <a:gd name="connsiteX4" fmla="*/ 0 w 5035592"/>
              <a:gd name="connsiteY4" fmla="*/ 678312 h 678312"/>
              <a:gd name="connsiteX5" fmla="*/ 36543 w 5035592"/>
              <a:gd name="connsiteY5" fmla="*/ 663201 h 678312"/>
              <a:gd name="connsiteX6" fmla="*/ 3719062 w 5035592"/>
              <a:gd name="connsiteY6" fmla="*/ 0 h 678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5592" h="678312">
                <a:moveTo>
                  <a:pt x="3719062" y="0"/>
                </a:moveTo>
                <a:cubicBezTo>
                  <a:pt x="4086768" y="0"/>
                  <a:pt x="4447946" y="18027"/>
                  <a:pt x="4800590" y="52783"/>
                </a:cubicBezTo>
                <a:lnTo>
                  <a:pt x="5035592" y="79855"/>
                </a:lnTo>
                <a:lnTo>
                  <a:pt x="5035592" y="678312"/>
                </a:lnTo>
                <a:lnTo>
                  <a:pt x="0" y="678312"/>
                </a:lnTo>
                <a:lnTo>
                  <a:pt x="36543" y="663201"/>
                </a:lnTo>
                <a:cubicBezTo>
                  <a:pt x="1110308" y="242351"/>
                  <a:pt x="2370809" y="0"/>
                  <a:pt x="37190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p>
            <a:fld id="{21F79131-C817-4EAF-B3BC-6511779B5E04}" type="slidenum">
              <a:rPr lang="en-GB" smtClean="0"/>
              <a:t>‹#›</a:t>
            </a:fld>
            <a:endParaRPr lang="en-GB"/>
          </a:p>
        </p:txBody>
      </p:sp>
      <p:sp>
        <p:nvSpPr>
          <p:cNvPr id="10" name="Text Placeholder 8">
            <a:extLst>
              <a:ext uri="{FF2B5EF4-FFF2-40B4-BE49-F238E27FC236}">
                <a16:creationId xmlns:a16="http://schemas.microsoft.com/office/drawing/2014/main" id="{E6B65757-C46D-4B57-8922-1D82B7C5230C}"/>
              </a:ext>
            </a:extLst>
          </p:cNvPr>
          <p:cNvSpPr>
            <a:spLocks noGrp="1"/>
          </p:cNvSpPr>
          <p:nvPr>
            <p:ph type="body" sz="quarter" idx="13" hasCustomPrompt="1"/>
          </p:nvPr>
        </p:nvSpPr>
        <p:spPr>
          <a:xfrm>
            <a:off x="192086" y="581022"/>
            <a:ext cx="11268393" cy="785816"/>
          </a:xfrm>
        </p:spPr>
        <p:txBody>
          <a:bodyPr/>
          <a:lstStyle>
            <a:lvl1pPr>
              <a:defRPr sz="2000">
                <a:solidFill>
                  <a:schemeClr val="tx2"/>
                </a:solidFill>
                <a:latin typeface="+mn-lt"/>
              </a:defRPr>
            </a:lvl1pPr>
            <a:lvl2pPr>
              <a:buClr>
                <a:schemeClr val="tx1"/>
              </a:buClr>
              <a:defRPr sz="2000">
                <a:solidFill>
                  <a:schemeClr val="tx2"/>
                </a:solidFill>
                <a:latin typeface="+mn-lt"/>
              </a:defRPr>
            </a:lvl2pPr>
            <a:lvl3pPr>
              <a:buClr>
                <a:schemeClr val="tx1"/>
              </a:buClr>
              <a:defRPr sz="1800">
                <a:solidFill>
                  <a:schemeClr val="tx2"/>
                </a:solidFill>
                <a:latin typeface="+mn-lt"/>
              </a:defRPr>
            </a:lvl3pPr>
            <a:lvl4pPr>
              <a:buClr>
                <a:schemeClr val="tx1"/>
              </a:buClr>
              <a:defRPr sz="1600">
                <a:solidFill>
                  <a:schemeClr val="tx2"/>
                </a:solidFill>
                <a:latin typeface="+mn-lt"/>
              </a:defRPr>
            </a:lvl4pPr>
            <a:lvl5pPr>
              <a:buClr>
                <a:schemeClr val="tx1"/>
              </a:buClr>
              <a:defRPr sz="1400">
                <a:solidFill>
                  <a:schemeClr val="tx2"/>
                </a:solidFill>
                <a:latin typeface="+mn-lt"/>
              </a:defRPr>
            </a:lvl5pPr>
          </a:lstStyle>
          <a:p>
            <a:pPr lvl="0"/>
            <a:r>
              <a:rPr lang="en-US" dirty="0"/>
              <a:t>Your sub-outtake goes here, allowing for up to 2 lines of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a:extLst>
              <a:ext uri="{FF2B5EF4-FFF2-40B4-BE49-F238E27FC236}">
                <a16:creationId xmlns:a16="http://schemas.microsoft.com/office/drawing/2014/main" id="{085ED1BD-C1E4-4E81-B00D-32FB793064FA}"/>
              </a:ext>
            </a:extLst>
          </p:cNvPr>
          <p:cNvSpPr>
            <a:spLocks noGrp="1"/>
          </p:cNvSpPr>
          <p:nvPr>
            <p:ph type="title" hasCustomPrompt="1"/>
          </p:nvPr>
        </p:nvSpPr>
        <p:spPr/>
        <p:txBody>
          <a:bodyPr/>
          <a:lstStyle/>
          <a:p>
            <a:r>
              <a:rPr lang="en-US" dirty="0"/>
              <a:t>Your main outtake goes here</a:t>
            </a:r>
            <a:endParaRPr lang="en-GB" dirty="0"/>
          </a:p>
        </p:txBody>
      </p:sp>
      <p:sp>
        <p:nvSpPr>
          <p:cNvPr id="27" name="Freeform: Shape 26">
            <a:extLst>
              <a:ext uri="{FF2B5EF4-FFF2-40B4-BE49-F238E27FC236}">
                <a16:creationId xmlns:a16="http://schemas.microsoft.com/office/drawing/2014/main" id="{BE7A97AB-05BE-4A6F-A6D7-A3C372C077E7}"/>
              </a:ext>
            </a:extLst>
          </p:cNvPr>
          <p:cNvSpPr/>
          <p:nvPr/>
        </p:nvSpPr>
        <p:spPr>
          <a:xfrm>
            <a:off x="1" y="2926416"/>
            <a:ext cx="5184420" cy="3931584"/>
          </a:xfrm>
          <a:custGeom>
            <a:avLst/>
            <a:gdLst>
              <a:gd name="connsiteX0" fmla="*/ 2817732 w 5184420"/>
              <a:gd name="connsiteY0" fmla="*/ 7 h 3931584"/>
              <a:gd name="connsiteX1" fmla="*/ 5184420 w 5184420"/>
              <a:gd name="connsiteY1" fmla="*/ 573855 h 3931584"/>
              <a:gd name="connsiteX2" fmla="*/ 4098666 w 5184420"/>
              <a:gd name="connsiteY2" fmla="*/ 2892621 h 3931584"/>
              <a:gd name="connsiteX3" fmla="*/ 2813058 w 5184420"/>
              <a:gd name="connsiteY3" fmla="*/ 2554857 h 3931584"/>
              <a:gd name="connsiteX4" fmla="*/ 2711378 w 5184420"/>
              <a:gd name="connsiteY4" fmla="*/ 2560701 h 3931584"/>
              <a:gd name="connsiteX5" fmla="*/ 1077244 w 5184420"/>
              <a:gd name="connsiteY5" fmla="*/ 3236000 h 3931584"/>
              <a:gd name="connsiteX6" fmla="*/ 587157 w 5184420"/>
              <a:gd name="connsiteY6" fmla="*/ 3841410 h 3931584"/>
              <a:gd name="connsiteX7" fmla="*/ 540246 w 5184420"/>
              <a:gd name="connsiteY7" fmla="*/ 3931584 h 3931584"/>
              <a:gd name="connsiteX8" fmla="*/ 0 w 5184420"/>
              <a:gd name="connsiteY8" fmla="*/ 3931584 h 3931584"/>
              <a:gd name="connsiteX9" fmla="*/ 0 w 5184420"/>
              <a:gd name="connsiteY9" fmla="*/ 843188 h 3931584"/>
              <a:gd name="connsiteX10" fmla="*/ 175496 w 5184420"/>
              <a:gd name="connsiteY10" fmla="*/ 732727 h 3931584"/>
              <a:gd name="connsiteX11" fmla="*/ 2583985 w 5184420"/>
              <a:gd name="connsiteY11" fmla="*/ 5852 h 3931584"/>
              <a:gd name="connsiteX12" fmla="*/ 2817732 w 5184420"/>
              <a:gd name="connsiteY12" fmla="*/ 7 h 3931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4">
                <a:moveTo>
                  <a:pt x="2817732" y="7"/>
                </a:moveTo>
                <a:cubicBezTo>
                  <a:pt x="3641239" y="-1325"/>
                  <a:pt x="4452977" y="195497"/>
                  <a:pt x="5184420" y="573855"/>
                </a:cubicBezTo>
                <a:lnTo>
                  <a:pt x="4098666" y="2892621"/>
                </a:lnTo>
                <a:cubicBezTo>
                  <a:pt x="3707142" y="2669295"/>
                  <a:pt x="3263791" y="2552815"/>
                  <a:pt x="2813058" y="2554857"/>
                </a:cubicBezTo>
                <a:cubicBezTo>
                  <a:pt x="2779164" y="2554857"/>
                  <a:pt x="2745271" y="2560701"/>
                  <a:pt x="2711378" y="2560701"/>
                </a:cubicBezTo>
                <a:cubicBezTo>
                  <a:pt x="2104313" y="2587133"/>
                  <a:pt x="1525870" y="2826173"/>
                  <a:pt x="1077244" y="3236000"/>
                </a:cubicBezTo>
                <a:cubicBezTo>
                  <a:pt x="879233" y="3416887"/>
                  <a:pt x="715746" y="3621449"/>
                  <a:pt x="587157" y="3841410"/>
                </a:cubicBezTo>
                <a:lnTo>
                  <a:pt x="540246" y="3931584"/>
                </a:lnTo>
                <a:lnTo>
                  <a:pt x="0" y="3931584"/>
                </a:lnTo>
                <a:lnTo>
                  <a:pt x="0" y="843188"/>
                </a:lnTo>
                <a:lnTo>
                  <a:pt x="175496" y="732727"/>
                </a:lnTo>
                <a:cubicBezTo>
                  <a:pt x="901678" y="296363"/>
                  <a:pt x="1728821" y="44469"/>
                  <a:pt x="2583985" y="5852"/>
                </a:cubicBezTo>
                <a:cubicBezTo>
                  <a:pt x="2664628" y="7"/>
                  <a:pt x="2741765" y="7"/>
                  <a:pt x="2817732" y="7"/>
                </a:cubicBezTo>
                <a:close/>
              </a:path>
            </a:pathLst>
          </a:custGeom>
          <a:solidFill>
            <a:schemeClr val="bg1">
              <a:alpha val="7000"/>
            </a:schemeClr>
          </a:solidFill>
          <a:ln w="104905" cap="flat">
            <a:noFill/>
            <a:prstDash val="solid"/>
            <a:miter/>
          </a:ln>
        </p:spPr>
        <p:txBody>
          <a:bodyPr wrap="square" rtlCol="0" anchor="ctr">
            <a:noAutofit/>
          </a:bodyPr>
          <a:lstStyle/>
          <a:p>
            <a:endParaRPr lang="en-GB"/>
          </a:p>
        </p:txBody>
      </p:sp>
      <p:pic>
        <p:nvPicPr>
          <p:cNvPr id="28" name="Picture 27" descr="A picture containing drawing&#10;&#10;Description automatically generated">
            <a:extLst>
              <a:ext uri="{FF2B5EF4-FFF2-40B4-BE49-F238E27FC236}">
                <a16:creationId xmlns:a16="http://schemas.microsoft.com/office/drawing/2014/main" id="{DDAF67DE-E8F9-4CA6-BB59-8B7D9400DB1B}"/>
              </a:ext>
            </a:extLst>
          </p:cNvPr>
          <p:cNvPicPr>
            <a:picLocks/>
          </p:cNvPicPr>
          <p:nvPr/>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
        <p:nvSpPr>
          <p:cNvPr id="13" name="Text Placeholder 8">
            <a:extLst>
              <a:ext uri="{FF2B5EF4-FFF2-40B4-BE49-F238E27FC236}">
                <a16:creationId xmlns:a16="http://schemas.microsoft.com/office/drawing/2014/main" id="{8A7A5731-65F4-4F1E-88CE-BC5251B2823B}"/>
              </a:ext>
            </a:extLst>
          </p:cNvPr>
          <p:cNvSpPr>
            <a:spLocks noGrp="1"/>
          </p:cNvSpPr>
          <p:nvPr>
            <p:ph type="body" sz="quarter" idx="14" hasCustomPrompt="1"/>
          </p:nvPr>
        </p:nvSpPr>
        <p:spPr>
          <a:xfrm>
            <a:off x="192087" y="1314181"/>
            <a:ext cx="5018088" cy="785816"/>
          </a:xfrm>
        </p:spPr>
        <p:txBody>
          <a:bodyPr/>
          <a:lstStyle>
            <a:lvl1pPr>
              <a:defRPr sz="1800" b="1">
                <a:solidFill>
                  <a:schemeClr val="tx2"/>
                </a:solidFill>
                <a:latin typeface="+mn-lt"/>
              </a:defRPr>
            </a:lvl1pPr>
            <a:lvl2pPr>
              <a:buClr>
                <a:schemeClr val="tx1"/>
              </a:buClr>
              <a:defRPr sz="1800" b="0">
                <a:solidFill>
                  <a:schemeClr val="tx2"/>
                </a:solidFill>
                <a:latin typeface="+mn-lt"/>
              </a:defRPr>
            </a:lvl2pPr>
            <a:lvl3pPr>
              <a:buClr>
                <a:schemeClr val="tx1"/>
              </a:buClr>
              <a:defRPr sz="1600" b="0">
                <a:solidFill>
                  <a:schemeClr val="tx2"/>
                </a:solidFill>
                <a:latin typeface="+mn-lt"/>
              </a:defRPr>
            </a:lvl3pPr>
            <a:lvl4pPr>
              <a:buClr>
                <a:schemeClr val="tx1"/>
              </a:buClr>
              <a:defRPr sz="1400" b="0">
                <a:solidFill>
                  <a:schemeClr val="tx2"/>
                </a:solidFill>
                <a:latin typeface="+mn-lt"/>
              </a:defRPr>
            </a:lvl4pPr>
            <a:lvl5pPr>
              <a:buClr>
                <a:schemeClr val="tx1"/>
              </a:buCl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68628507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Chart Red">
    <p:bg>
      <p:bgPr>
        <a:solidFill>
          <a:schemeClr val="accent1"/>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D150086C-488A-4674-A4F6-F3DD48867A36}"/>
              </a:ext>
            </a:extLst>
          </p:cNvPr>
          <p:cNvSpPr/>
          <p:nvPr/>
        </p:nvSpPr>
        <p:spPr>
          <a:xfrm>
            <a:off x="7156408" y="6179689"/>
            <a:ext cx="5035592" cy="678312"/>
          </a:xfrm>
          <a:custGeom>
            <a:avLst/>
            <a:gdLst>
              <a:gd name="connsiteX0" fmla="*/ 3719062 w 5035592"/>
              <a:gd name="connsiteY0" fmla="*/ 0 h 678312"/>
              <a:gd name="connsiteX1" fmla="*/ 4800590 w 5035592"/>
              <a:gd name="connsiteY1" fmla="*/ 52783 h 678312"/>
              <a:gd name="connsiteX2" fmla="*/ 5035592 w 5035592"/>
              <a:gd name="connsiteY2" fmla="*/ 79855 h 678312"/>
              <a:gd name="connsiteX3" fmla="*/ 5035592 w 5035592"/>
              <a:gd name="connsiteY3" fmla="*/ 678312 h 678312"/>
              <a:gd name="connsiteX4" fmla="*/ 0 w 5035592"/>
              <a:gd name="connsiteY4" fmla="*/ 678312 h 678312"/>
              <a:gd name="connsiteX5" fmla="*/ 36543 w 5035592"/>
              <a:gd name="connsiteY5" fmla="*/ 663201 h 678312"/>
              <a:gd name="connsiteX6" fmla="*/ 3719062 w 5035592"/>
              <a:gd name="connsiteY6" fmla="*/ 0 h 678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5592" h="678312">
                <a:moveTo>
                  <a:pt x="3719062" y="0"/>
                </a:moveTo>
                <a:cubicBezTo>
                  <a:pt x="4086768" y="0"/>
                  <a:pt x="4447946" y="18027"/>
                  <a:pt x="4800590" y="52783"/>
                </a:cubicBezTo>
                <a:lnTo>
                  <a:pt x="5035592" y="79855"/>
                </a:lnTo>
                <a:lnTo>
                  <a:pt x="5035592" y="678312"/>
                </a:lnTo>
                <a:lnTo>
                  <a:pt x="0" y="678312"/>
                </a:lnTo>
                <a:lnTo>
                  <a:pt x="36543" y="663201"/>
                </a:lnTo>
                <a:cubicBezTo>
                  <a:pt x="1110308" y="242351"/>
                  <a:pt x="2370809" y="0"/>
                  <a:pt x="371906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p>
            <a:fld id="{21F79131-C817-4EAF-B3BC-6511779B5E04}" type="slidenum">
              <a:rPr lang="en-GB" smtClean="0"/>
              <a:t>‹#›</a:t>
            </a:fld>
            <a:endParaRPr lang="en-GB"/>
          </a:p>
        </p:txBody>
      </p:sp>
      <p:sp>
        <p:nvSpPr>
          <p:cNvPr id="10" name="Text Placeholder 8">
            <a:extLst>
              <a:ext uri="{FF2B5EF4-FFF2-40B4-BE49-F238E27FC236}">
                <a16:creationId xmlns:a16="http://schemas.microsoft.com/office/drawing/2014/main" id="{E6B65757-C46D-4B57-8922-1D82B7C5230C}"/>
              </a:ext>
            </a:extLst>
          </p:cNvPr>
          <p:cNvSpPr>
            <a:spLocks noGrp="1"/>
          </p:cNvSpPr>
          <p:nvPr>
            <p:ph type="body" sz="quarter" idx="13" hasCustomPrompt="1"/>
          </p:nvPr>
        </p:nvSpPr>
        <p:spPr>
          <a:xfrm>
            <a:off x="192086" y="581022"/>
            <a:ext cx="11268393" cy="785816"/>
          </a:xfrm>
        </p:spPr>
        <p:txBody>
          <a:bodyPr/>
          <a:lstStyle>
            <a:lvl1pPr>
              <a:defRPr sz="2000">
                <a:solidFill>
                  <a:schemeClr val="tx2"/>
                </a:solidFill>
                <a:latin typeface="+mn-lt"/>
              </a:defRPr>
            </a:lvl1pPr>
            <a:lvl2pPr>
              <a:buClr>
                <a:schemeClr val="tx1"/>
              </a:buClr>
              <a:defRPr sz="2000">
                <a:solidFill>
                  <a:schemeClr val="tx2"/>
                </a:solidFill>
                <a:latin typeface="+mn-lt"/>
              </a:defRPr>
            </a:lvl2pPr>
            <a:lvl3pPr>
              <a:buClr>
                <a:schemeClr val="tx1"/>
              </a:buClr>
              <a:defRPr sz="1800">
                <a:solidFill>
                  <a:schemeClr val="tx2"/>
                </a:solidFill>
                <a:latin typeface="+mn-lt"/>
              </a:defRPr>
            </a:lvl3pPr>
            <a:lvl4pPr>
              <a:buClr>
                <a:schemeClr val="tx1"/>
              </a:buClr>
              <a:defRPr sz="1600">
                <a:solidFill>
                  <a:schemeClr val="tx2"/>
                </a:solidFill>
                <a:latin typeface="+mn-lt"/>
              </a:defRPr>
            </a:lvl4pPr>
            <a:lvl5pPr>
              <a:buClr>
                <a:schemeClr val="tx1"/>
              </a:buClr>
              <a:defRPr sz="1400">
                <a:solidFill>
                  <a:schemeClr val="tx2"/>
                </a:solidFill>
                <a:latin typeface="+mn-lt"/>
              </a:defRPr>
            </a:lvl5pPr>
          </a:lstStyle>
          <a:p>
            <a:pPr lvl="0"/>
            <a:r>
              <a:rPr lang="en-US" dirty="0"/>
              <a:t>Your sub-outtake goes here, allowing for up to 2 lines of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a:extLst>
              <a:ext uri="{FF2B5EF4-FFF2-40B4-BE49-F238E27FC236}">
                <a16:creationId xmlns:a16="http://schemas.microsoft.com/office/drawing/2014/main" id="{187B481A-8DFD-469B-AB5B-FA7F69FC488D}"/>
              </a:ext>
            </a:extLst>
          </p:cNvPr>
          <p:cNvSpPr>
            <a:spLocks noGrp="1"/>
          </p:cNvSpPr>
          <p:nvPr>
            <p:ph type="title" hasCustomPrompt="1"/>
          </p:nvPr>
        </p:nvSpPr>
        <p:spPr/>
        <p:txBody>
          <a:bodyPr/>
          <a:lstStyle/>
          <a:p>
            <a:r>
              <a:rPr lang="en-US" dirty="0"/>
              <a:t>Your main outtake goes here</a:t>
            </a:r>
            <a:endParaRPr lang="en-GB" dirty="0"/>
          </a:p>
        </p:txBody>
      </p:sp>
      <p:sp>
        <p:nvSpPr>
          <p:cNvPr id="27" name="Freeform: Shape 26">
            <a:extLst>
              <a:ext uri="{FF2B5EF4-FFF2-40B4-BE49-F238E27FC236}">
                <a16:creationId xmlns:a16="http://schemas.microsoft.com/office/drawing/2014/main" id="{D0776B99-9666-4AFC-B902-743B14CB749F}"/>
              </a:ext>
            </a:extLst>
          </p:cNvPr>
          <p:cNvSpPr/>
          <p:nvPr/>
        </p:nvSpPr>
        <p:spPr>
          <a:xfrm>
            <a:off x="1" y="2926416"/>
            <a:ext cx="5184420" cy="3931584"/>
          </a:xfrm>
          <a:custGeom>
            <a:avLst/>
            <a:gdLst>
              <a:gd name="connsiteX0" fmla="*/ 2817732 w 5184420"/>
              <a:gd name="connsiteY0" fmla="*/ 7 h 3931584"/>
              <a:gd name="connsiteX1" fmla="*/ 5184420 w 5184420"/>
              <a:gd name="connsiteY1" fmla="*/ 573855 h 3931584"/>
              <a:gd name="connsiteX2" fmla="*/ 4098666 w 5184420"/>
              <a:gd name="connsiteY2" fmla="*/ 2892621 h 3931584"/>
              <a:gd name="connsiteX3" fmla="*/ 2813058 w 5184420"/>
              <a:gd name="connsiteY3" fmla="*/ 2554857 h 3931584"/>
              <a:gd name="connsiteX4" fmla="*/ 2711378 w 5184420"/>
              <a:gd name="connsiteY4" fmla="*/ 2560701 h 3931584"/>
              <a:gd name="connsiteX5" fmla="*/ 1077244 w 5184420"/>
              <a:gd name="connsiteY5" fmla="*/ 3236000 h 3931584"/>
              <a:gd name="connsiteX6" fmla="*/ 587157 w 5184420"/>
              <a:gd name="connsiteY6" fmla="*/ 3841410 h 3931584"/>
              <a:gd name="connsiteX7" fmla="*/ 540246 w 5184420"/>
              <a:gd name="connsiteY7" fmla="*/ 3931584 h 3931584"/>
              <a:gd name="connsiteX8" fmla="*/ 0 w 5184420"/>
              <a:gd name="connsiteY8" fmla="*/ 3931584 h 3931584"/>
              <a:gd name="connsiteX9" fmla="*/ 0 w 5184420"/>
              <a:gd name="connsiteY9" fmla="*/ 843188 h 3931584"/>
              <a:gd name="connsiteX10" fmla="*/ 175496 w 5184420"/>
              <a:gd name="connsiteY10" fmla="*/ 732727 h 3931584"/>
              <a:gd name="connsiteX11" fmla="*/ 2583985 w 5184420"/>
              <a:gd name="connsiteY11" fmla="*/ 5852 h 3931584"/>
              <a:gd name="connsiteX12" fmla="*/ 2817732 w 5184420"/>
              <a:gd name="connsiteY12" fmla="*/ 7 h 3931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4">
                <a:moveTo>
                  <a:pt x="2817732" y="7"/>
                </a:moveTo>
                <a:cubicBezTo>
                  <a:pt x="3641239" y="-1325"/>
                  <a:pt x="4452977" y="195497"/>
                  <a:pt x="5184420" y="573855"/>
                </a:cubicBezTo>
                <a:lnTo>
                  <a:pt x="4098666" y="2892621"/>
                </a:lnTo>
                <a:cubicBezTo>
                  <a:pt x="3707142" y="2669295"/>
                  <a:pt x="3263791" y="2552815"/>
                  <a:pt x="2813058" y="2554857"/>
                </a:cubicBezTo>
                <a:cubicBezTo>
                  <a:pt x="2779164" y="2554857"/>
                  <a:pt x="2745271" y="2560701"/>
                  <a:pt x="2711378" y="2560701"/>
                </a:cubicBezTo>
                <a:cubicBezTo>
                  <a:pt x="2104313" y="2587133"/>
                  <a:pt x="1525870" y="2826173"/>
                  <a:pt x="1077244" y="3236000"/>
                </a:cubicBezTo>
                <a:cubicBezTo>
                  <a:pt x="879233" y="3416887"/>
                  <a:pt x="715746" y="3621449"/>
                  <a:pt x="587157" y="3841410"/>
                </a:cubicBezTo>
                <a:lnTo>
                  <a:pt x="540246" y="3931584"/>
                </a:lnTo>
                <a:lnTo>
                  <a:pt x="0" y="3931584"/>
                </a:lnTo>
                <a:lnTo>
                  <a:pt x="0" y="843188"/>
                </a:lnTo>
                <a:lnTo>
                  <a:pt x="175496" y="732727"/>
                </a:lnTo>
                <a:cubicBezTo>
                  <a:pt x="901678" y="296363"/>
                  <a:pt x="1728821" y="44469"/>
                  <a:pt x="2583985" y="5852"/>
                </a:cubicBezTo>
                <a:cubicBezTo>
                  <a:pt x="2664628" y="7"/>
                  <a:pt x="2741765" y="7"/>
                  <a:pt x="2817732" y="7"/>
                </a:cubicBezTo>
                <a:close/>
              </a:path>
            </a:pathLst>
          </a:custGeom>
          <a:solidFill>
            <a:schemeClr val="bg1">
              <a:alpha val="7000"/>
            </a:schemeClr>
          </a:solidFill>
          <a:ln w="104905" cap="flat">
            <a:noFill/>
            <a:prstDash val="solid"/>
            <a:miter/>
          </a:ln>
        </p:spPr>
        <p:txBody>
          <a:bodyPr wrap="square" rtlCol="0" anchor="ctr">
            <a:noAutofit/>
          </a:bodyPr>
          <a:lstStyle/>
          <a:p>
            <a:endParaRPr lang="en-GB"/>
          </a:p>
        </p:txBody>
      </p:sp>
      <p:pic>
        <p:nvPicPr>
          <p:cNvPr id="28" name="Picture 27" descr="A picture containing drawing&#10;&#10;Description automatically generated">
            <a:extLst>
              <a:ext uri="{FF2B5EF4-FFF2-40B4-BE49-F238E27FC236}">
                <a16:creationId xmlns:a16="http://schemas.microsoft.com/office/drawing/2014/main" id="{63384FAA-0BD1-4674-8B50-840C319E8560}"/>
              </a:ext>
            </a:extLst>
          </p:cNvPr>
          <p:cNvPicPr>
            <a:picLocks/>
          </p:cNvPicPr>
          <p:nvPr/>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
        <p:nvSpPr>
          <p:cNvPr id="13" name="Text Placeholder 8">
            <a:extLst>
              <a:ext uri="{FF2B5EF4-FFF2-40B4-BE49-F238E27FC236}">
                <a16:creationId xmlns:a16="http://schemas.microsoft.com/office/drawing/2014/main" id="{E1A0A0C4-367D-4217-8C48-7FFAE1E61D6B}"/>
              </a:ext>
            </a:extLst>
          </p:cNvPr>
          <p:cNvSpPr>
            <a:spLocks noGrp="1"/>
          </p:cNvSpPr>
          <p:nvPr>
            <p:ph type="body" sz="quarter" idx="14" hasCustomPrompt="1"/>
          </p:nvPr>
        </p:nvSpPr>
        <p:spPr>
          <a:xfrm>
            <a:off x="192087" y="1314181"/>
            <a:ext cx="5018088" cy="785816"/>
          </a:xfrm>
        </p:spPr>
        <p:txBody>
          <a:bodyPr/>
          <a:lstStyle>
            <a:lvl1pPr>
              <a:defRPr sz="1800" b="1">
                <a:solidFill>
                  <a:schemeClr val="tx2"/>
                </a:solidFill>
                <a:latin typeface="+mn-lt"/>
              </a:defRPr>
            </a:lvl1pPr>
            <a:lvl2pPr>
              <a:buClr>
                <a:schemeClr val="tx1"/>
              </a:buClr>
              <a:defRPr sz="1800" b="0">
                <a:solidFill>
                  <a:schemeClr val="tx2"/>
                </a:solidFill>
                <a:latin typeface="+mn-lt"/>
              </a:defRPr>
            </a:lvl2pPr>
            <a:lvl3pPr>
              <a:buClr>
                <a:schemeClr val="tx1"/>
              </a:buClr>
              <a:defRPr sz="1600" b="0">
                <a:solidFill>
                  <a:schemeClr val="tx2"/>
                </a:solidFill>
                <a:latin typeface="+mn-lt"/>
              </a:defRPr>
            </a:lvl3pPr>
            <a:lvl4pPr>
              <a:buClr>
                <a:schemeClr val="tx1"/>
              </a:buClr>
              <a:defRPr sz="1400" b="0">
                <a:solidFill>
                  <a:schemeClr val="tx2"/>
                </a:solidFill>
                <a:latin typeface="+mn-lt"/>
              </a:defRPr>
            </a:lvl4pPr>
            <a:lvl5pPr>
              <a:buClr>
                <a:schemeClr val="tx1"/>
              </a:buCl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98140849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Chart Blue">
    <p:bg>
      <p:bgPr>
        <a:solidFill>
          <a:schemeClr val="accent4"/>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E6C65D19-F9E0-4AD3-852C-4562A60972A2}"/>
              </a:ext>
            </a:extLst>
          </p:cNvPr>
          <p:cNvSpPr/>
          <p:nvPr/>
        </p:nvSpPr>
        <p:spPr>
          <a:xfrm>
            <a:off x="7156408" y="6179689"/>
            <a:ext cx="5035592" cy="678312"/>
          </a:xfrm>
          <a:custGeom>
            <a:avLst/>
            <a:gdLst>
              <a:gd name="connsiteX0" fmla="*/ 3719062 w 5035592"/>
              <a:gd name="connsiteY0" fmla="*/ 0 h 678312"/>
              <a:gd name="connsiteX1" fmla="*/ 4800590 w 5035592"/>
              <a:gd name="connsiteY1" fmla="*/ 52783 h 678312"/>
              <a:gd name="connsiteX2" fmla="*/ 5035592 w 5035592"/>
              <a:gd name="connsiteY2" fmla="*/ 79855 h 678312"/>
              <a:gd name="connsiteX3" fmla="*/ 5035592 w 5035592"/>
              <a:gd name="connsiteY3" fmla="*/ 678312 h 678312"/>
              <a:gd name="connsiteX4" fmla="*/ 0 w 5035592"/>
              <a:gd name="connsiteY4" fmla="*/ 678312 h 678312"/>
              <a:gd name="connsiteX5" fmla="*/ 36543 w 5035592"/>
              <a:gd name="connsiteY5" fmla="*/ 663201 h 678312"/>
              <a:gd name="connsiteX6" fmla="*/ 3719062 w 5035592"/>
              <a:gd name="connsiteY6" fmla="*/ 0 h 678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35592" h="678312">
                <a:moveTo>
                  <a:pt x="3719062" y="0"/>
                </a:moveTo>
                <a:cubicBezTo>
                  <a:pt x="4086768" y="0"/>
                  <a:pt x="4447946" y="18027"/>
                  <a:pt x="4800590" y="52783"/>
                </a:cubicBezTo>
                <a:lnTo>
                  <a:pt x="5035592" y="79855"/>
                </a:lnTo>
                <a:lnTo>
                  <a:pt x="5035592" y="678312"/>
                </a:lnTo>
                <a:lnTo>
                  <a:pt x="0" y="678312"/>
                </a:lnTo>
                <a:lnTo>
                  <a:pt x="36543" y="663201"/>
                </a:lnTo>
                <a:cubicBezTo>
                  <a:pt x="1110308" y="242351"/>
                  <a:pt x="2370809" y="0"/>
                  <a:pt x="3719062"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p>
            <a:fld id="{21F79131-C817-4EAF-B3BC-6511779B5E04}" type="slidenum">
              <a:rPr lang="en-GB" smtClean="0"/>
              <a:t>‹#›</a:t>
            </a:fld>
            <a:endParaRPr lang="en-GB"/>
          </a:p>
        </p:txBody>
      </p:sp>
      <p:sp>
        <p:nvSpPr>
          <p:cNvPr id="10" name="Text Placeholder 8">
            <a:extLst>
              <a:ext uri="{FF2B5EF4-FFF2-40B4-BE49-F238E27FC236}">
                <a16:creationId xmlns:a16="http://schemas.microsoft.com/office/drawing/2014/main" id="{E6B65757-C46D-4B57-8922-1D82B7C5230C}"/>
              </a:ext>
            </a:extLst>
          </p:cNvPr>
          <p:cNvSpPr>
            <a:spLocks noGrp="1"/>
          </p:cNvSpPr>
          <p:nvPr>
            <p:ph type="body" sz="quarter" idx="13" hasCustomPrompt="1"/>
          </p:nvPr>
        </p:nvSpPr>
        <p:spPr>
          <a:xfrm>
            <a:off x="192086" y="581022"/>
            <a:ext cx="11268393" cy="785816"/>
          </a:xfrm>
        </p:spPr>
        <p:txBody>
          <a:bodyPr/>
          <a:lstStyle>
            <a:lvl1pPr>
              <a:defRPr sz="2000">
                <a:solidFill>
                  <a:schemeClr val="tx2"/>
                </a:solidFill>
                <a:latin typeface="+mn-lt"/>
              </a:defRPr>
            </a:lvl1pPr>
            <a:lvl2pPr>
              <a:buClr>
                <a:schemeClr val="tx1"/>
              </a:buClr>
              <a:defRPr sz="2000">
                <a:solidFill>
                  <a:schemeClr val="tx2"/>
                </a:solidFill>
                <a:latin typeface="+mn-lt"/>
              </a:defRPr>
            </a:lvl2pPr>
            <a:lvl3pPr>
              <a:buClr>
                <a:schemeClr val="tx1"/>
              </a:buClr>
              <a:defRPr sz="1800">
                <a:solidFill>
                  <a:schemeClr val="tx2"/>
                </a:solidFill>
                <a:latin typeface="+mn-lt"/>
              </a:defRPr>
            </a:lvl3pPr>
            <a:lvl4pPr>
              <a:buClr>
                <a:schemeClr val="tx1"/>
              </a:buClr>
              <a:defRPr sz="1600">
                <a:solidFill>
                  <a:schemeClr val="tx2"/>
                </a:solidFill>
                <a:latin typeface="+mn-lt"/>
              </a:defRPr>
            </a:lvl4pPr>
            <a:lvl5pPr>
              <a:buClr>
                <a:schemeClr val="tx1"/>
              </a:buClr>
              <a:defRPr sz="1400">
                <a:solidFill>
                  <a:schemeClr val="tx2"/>
                </a:solidFill>
                <a:latin typeface="+mn-lt"/>
              </a:defRPr>
            </a:lvl5pPr>
          </a:lstStyle>
          <a:p>
            <a:pPr lvl="0"/>
            <a:r>
              <a:rPr lang="en-US" dirty="0"/>
              <a:t>Your sub-outtake goes here, allowing for up to 2 lines of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a:extLst>
              <a:ext uri="{FF2B5EF4-FFF2-40B4-BE49-F238E27FC236}">
                <a16:creationId xmlns:a16="http://schemas.microsoft.com/office/drawing/2014/main" id="{029F2645-915F-4EEE-8976-B6AD07BBA0AB}"/>
              </a:ext>
            </a:extLst>
          </p:cNvPr>
          <p:cNvSpPr>
            <a:spLocks noGrp="1"/>
          </p:cNvSpPr>
          <p:nvPr>
            <p:ph type="title" hasCustomPrompt="1"/>
          </p:nvPr>
        </p:nvSpPr>
        <p:spPr/>
        <p:txBody>
          <a:bodyPr/>
          <a:lstStyle/>
          <a:p>
            <a:r>
              <a:rPr lang="en-US" dirty="0"/>
              <a:t>Your main outtake goes here</a:t>
            </a:r>
            <a:endParaRPr lang="en-GB" dirty="0"/>
          </a:p>
        </p:txBody>
      </p:sp>
      <p:sp>
        <p:nvSpPr>
          <p:cNvPr id="27" name="Freeform: Shape 26">
            <a:extLst>
              <a:ext uri="{FF2B5EF4-FFF2-40B4-BE49-F238E27FC236}">
                <a16:creationId xmlns:a16="http://schemas.microsoft.com/office/drawing/2014/main" id="{2B8FCDD9-1A36-4776-9A2C-1356BCDC6C37}"/>
              </a:ext>
            </a:extLst>
          </p:cNvPr>
          <p:cNvSpPr/>
          <p:nvPr/>
        </p:nvSpPr>
        <p:spPr>
          <a:xfrm>
            <a:off x="1" y="2926416"/>
            <a:ext cx="5184420" cy="3931584"/>
          </a:xfrm>
          <a:custGeom>
            <a:avLst/>
            <a:gdLst>
              <a:gd name="connsiteX0" fmla="*/ 2817732 w 5184420"/>
              <a:gd name="connsiteY0" fmla="*/ 7 h 3931584"/>
              <a:gd name="connsiteX1" fmla="*/ 5184420 w 5184420"/>
              <a:gd name="connsiteY1" fmla="*/ 573855 h 3931584"/>
              <a:gd name="connsiteX2" fmla="*/ 4098666 w 5184420"/>
              <a:gd name="connsiteY2" fmla="*/ 2892621 h 3931584"/>
              <a:gd name="connsiteX3" fmla="*/ 2813058 w 5184420"/>
              <a:gd name="connsiteY3" fmla="*/ 2554857 h 3931584"/>
              <a:gd name="connsiteX4" fmla="*/ 2711378 w 5184420"/>
              <a:gd name="connsiteY4" fmla="*/ 2560701 h 3931584"/>
              <a:gd name="connsiteX5" fmla="*/ 1077244 w 5184420"/>
              <a:gd name="connsiteY5" fmla="*/ 3236000 h 3931584"/>
              <a:gd name="connsiteX6" fmla="*/ 587157 w 5184420"/>
              <a:gd name="connsiteY6" fmla="*/ 3841410 h 3931584"/>
              <a:gd name="connsiteX7" fmla="*/ 540246 w 5184420"/>
              <a:gd name="connsiteY7" fmla="*/ 3931584 h 3931584"/>
              <a:gd name="connsiteX8" fmla="*/ 0 w 5184420"/>
              <a:gd name="connsiteY8" fmla="*/ 3931584 h 3931584"/>
              <a:gd name="connsiteX9" fmla="*/ 0 w 5184420"/>
              <a:gd name="connsiteY9" fmla="*/ 843188 h 3931584"/>
              <a:gd name="connsiteX10" fmla="*/ 175496 w 5184420"/>
              <a:gd name="connsiteY10" fmla="*/ 732727 h 3931584"/>
              <a:gd name="connsiteX11" fmla="*/ 2583985 w 5184420"/>
              <a:gd name="connsiteY11" fmla="*/ 5852 h 3931584"/>
              <a:gd name="connsiteX12" fmla="*/ 2817732 w 5184420"/>
              <a:gd name="connsiteY12" fmla="*/ 7 h 39315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4420" h="3931584">
                <a:moveTo>
                  <a:pt x="2817732" y="7"/>
                </a:moveTo>
                <a:cubicBezTo>
                  <a:pt x="3641239" y="-1325"/>
                  <a:pt x="4452977" y="195497"/>
                  <a:pt x="5184420" y="573855"/>
                </a:cubicBezTo>
                <a:lnTo>
                  <a:pt x="4098666" y="2892621"/>
                </a:lnTo>
                <a:cubicBezTo>
                  <a:pt x="3707142" y="2669295"/>
                  <a:pt x="3263791" y="2552815"/>
                  <a:pt x="2813058" y="2554857"/>
                </a:cubicBezTo>
                <a:cubicBezTo>
                  <a:pt x="2779164" y="2554857"/>
                  <a:pt x="2745271" y="2560701"/>
                  <a:pt x="2711378" y="2560701"/>
                </a:cubicBezTo>
                <a:cubicBezTo>
                  <a:pt x="2104313" y="2587133"/>
                  <a:pt x="1525870" y="2826173"/>
                  <a:pt x="1077244" y="3236000"/>
                </a:cubicBezTo>
                <a:cubicBezTo>
                  <a:pt x="879233" y="3416887"/>
                  <a:pt x="715746" y="3621449"/>
                  <a:pt x="587157" y="3841410"/>
                </a:cubicBezTo>
                <a:lnTo>
                  <a:pt x="540246" y="3931584"/>
                </a:lnTo>
                <a:lnTo>
                  <a:pt x="0" y="3931584"/>
                </a:lnTo>
                <a:lnTo>
                  <a:pt x="0" y="843188"/>
                </a:lnTo>
                <a:lnTo>
                  <a:pt x="175496" y="732727"/>
                </a:lnTo>
                <a:cubicBezTo>
                  <a:pt x="901678" y="296363"/>
                  <a:pt x="1728821" y="44469"/>
                  <a:pt x="2583985" y="5852"/>
                </a:cubicBezTo>
                <a:cubicBezTo>
                  <a:pt x="2664628" y="7"/>
                  <a:pt x="2741765" y="7"/>
                  <a:pt x="2817732" y="7"/>
                </a:cubicBezTo>
                <a:close/>
              </a:path>
            </a:pathLst>
          </a:custGeom>
          <a:solidFill>
            <a:schemeClr val="bg1">
              <a:alpha val="7000"/>
            </a:schemeClr>
          </a:solidFill>
          <a:ln w="104905" cap="flat">
            <a:noFill/>
            <a:prstDash val="solid"/>
            <a:miter/>
          </a:ln>
        </p:spPr>
        <p:txBody>
          <a:bodyPr wrap="square" rtlCol="0" anchor="ctr">
            <a:noAutofit/>
          </a:bodyPr>
          <a:lstStyle/>
          <a:p>
            <a:endParaRPr lang="en-GB"/>
          </a:p>
        </p:txBody>
      </p:sp>
      <p:pic>
        <p:nvPicPr>
          <p:cNvPr id="28" name="Picture 27" descr="A picture containing drawing&#10;&#10;Description automatically generated">
            <a:extLst>
              <a:ext uri="{FF2B5EF4-FFF2-40B4-BE49-F238E27FC236}">
                <a16:creationId xmlns:a16="http://schemas.microsoft.com/office/drawing/2014/main" id="{D3C35CB5-B681-432B-A718-0C98D21A591D}"/>
              </a:ext>
            </a:extLst>
          </p:cNvPr>
          <p:cNvPicPr>
            <a:picLocks/>
          </p:cNvPicPr>
          <p:nvPr/>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
        <p:nvSpPr>
          <p:cNvPr id="13" name="Text Placeholder 8">
            <a:extLst>
              <a:ext uri="{FF2B5EF4-FFF2-40B4-BE49-F238E27FC236}">
                <a16:creationId xmlns:a16="http://schemas.microsoft.com/office/drawing/2014/main" id="{71FF556C-2581-4F58-9B2A-3BD203502F72}"/>
              </a:ext>
            </a:extLst>
          </p:cNvPr>
          <p:cNvSpPr>
            <a:spLocks noGrp="1"/>
          </p:cNvSpPr>
          <p:nvPr>
            <p:ph type="body" sz="quarter" idx="14" hasCustomPrompt="1"/>
          </p:nvPr>
        </p:nvSpPr>
        <p:spPr>
          <a:xfrm>
            <a:off x="192087" y="1314181"/>
            <a:ext cx="5018088" cy="785816"/>
          </a:xfrm>
        </p:spPr>
        <p:txBody>
          <a:bodyPr/>
          <a:lstStyle>
            <a:lvl1pPr>
              <a:defRPr sz="1800" b="1">
                <a:solidFill>
                  <a:schemeClr val="tx2"/>
                </a:solidFill>
                <a:latin typeface="+mn-lt"/>
              </a:defRPr>
            </a:lvl1pPr>
            <a:lvl2pPr>
              <a:buClr>
                <a:schemeClr val="tx1"/>
              </a:buClr>
              <a:defRPr sz="1800" b="0">
                <a:solidFill>
                  <a:schemeClr val="tx2"/>
                </a:solidFill>
                <a:latin typeface="+mn-lt"/>
              </a:defRPr>
            </a:lvl2pPr>
            <a:lvl3pPr>
              <a:buClr>
                <a:schemeClr val="tx1"/>
              </a:buClr>
              <a:defRPr sz="1600" b="0">
                <a:solidFill>
                  <a:schemeClr val="tx2"/>
                </a:solidFill>
                <a:latin typeface="+mn-lt"/>
              </a:defRPr>
            </a:lvl3pPr>
            <a:lvl4pPr>
              <a:buClr>
                <a:schemeClr val="tx1"/>
              </a:buClr>
              <a:defRPr sz="1400" b="0">
                <a:solidFill>
                  <a:schemeClr val="tx2"/>
                </a:solidFill>
                <a:latin typeface="+mn-lt"/>
              </a:defRPr>
            </a:lvl4pPr>
            <a:lvl5pPr>
              <a:buClr>
                <a:schemeClr val="tx1"/>
              </a:buClr>
              <a:defRPr sz="1200" b="0">
                <a:solidFill>
                  <a:schemeClr val="tx2"/>
                </a:solidFill>
                <a:latin typeface="+mn-lt"/>
              </a:defRPr>
            </a:lvl5pPr>
          </a:lstStyle>
          <a:p>
            <a:pPr lvl="0"/>
            <a:r>
              <a:rPr lang="en-US" dirty="0"/>
              <a:t>Your slide title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257627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apter 2">
    <p:bg>
      <p:bgPr>
        <a:solidFill>
          <a:schemeClr val="accent1"/>
        </a:solidFill>
        <a:effectLst/>
      </p:bgPr>
    </p:bg>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12E2CD0F-A466-42EF-9714-F2E969A96F6D}"/>
              </a:ext>
            </a:extLst>
          </p:cNvPr>
          <p:cNvSpPr/>
          <p:nvPr/>
        </p:nvSpPr>
        <p:spPr>
          <a:xfrm>
            <a:off x="1007436" y="1867236"/>
            <a:ext cx="7461204" cy="4990763"/>
          </a:xfrm>
          <a:custGeom>
            <a:avLst/>
            <a:gdLst>
              <a:gd name="connsiteX0" fmla="*/ 5094516 w 7461204"/>
              <a:gd name="connsiteY0" fmla="*/ 7 h 4990763"/>
              <a:gd name="connsiteX1" fmla="*/ 7461204 w 7461204"/>
              <a:gd name="connsiteY1" fmla="*/ 573855 h 4990763"/>
              <a:gd name="connsiteX2" fmla="*/ 6375450 w 7461204"/>
              <a:gd name="connsiteY2" fmla="*/ 2892621 h 4990763"/>
              <a:gd name="connsiteX3" fmla="*/ 5089842 w 7461204"/>
              <a:gd name="connsiteY3" fmla="*/ 2554857 h 4990763"/>
              <a:gd name="connsiteX4" fmla="*/ 4988162 w 7461204"/>
              <a:gd name="connsiteY4" fmla="*/ 2560701 h 4990763"/>
              <a:gd name="connsiteX5" fmla="*/ 3354029 w 7461204"/>
              <a:gd name="connsiteY5" fmla="*/ 3236000 h 4990763"/>
              <a:gd name="connsiteX6" fmla="*/ 2536597 w 7461204"/>
              <a:gd name="connsiteY6" fmla="*/ 4783768 h 4990763"/>
              <a:gd name="connsiteX7" fmla="*/ 2517318 w 7461204"/>
              <a:gd name="connsiteY7" fmla="*/ 4990763 h 4990763"/>
              <a:gd name="connsiteX8" fmla="*/ 0 w 7461204"/>
              <a:gd name="connsiteY8" fmla="*/ 4990763 h 4990763"/>
              <a:gd name="connsiteX9" fmla="*/ 4038 w 7461204"/>
              <a:gd name="connsiteY9" fmla="*/ 4772730 h 4990763"/>
              <a:gd name="connsiteX10" fmla="*/ 1748430 w 7461204"/>
              <a:gd name="connsiteY10" fmla="*/ 1242371 h 4990763"/>
              <a:gd name="connsiteX11" fmla="*/ 1762455 w 7461204"/>
              <a:gd name="connsiteY11" fmla="*/ 1229515 h 4990763"/>
              <a:gd name="connsiteX12" fmla="*/ 4860770 w 7461204"/>
              <a:gd name="connsiteY12" fmla="*/ 5851 h 4990763"/>
              <a:gd name="connsiteX13" fmla="*/ 5094516 w 7461204"/>
              <a:gd name="connsiteY13" fmla="*/ 7 h 4990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461204" h="4990763">
                <a:moveTo>
                  <a:pt x="5094516" y="7"/>
                </a:moveTo>
                <a:cubicBezTo>
                  <a:pt x="5918023" y="-1325"/>
                  <a:pt x="6729761" y="195497"/>
                  <a:pt x="7461204" y="573855"/>
                </a:cubicBezTo>
                <a:lnTo>
                  <a:pt x="6375450" y="2892621"/>
                </a:lnTo>
                <a:cubicBezTo>
                  <a:pt x="5983926" y="2669295"/>
                  <a:pt x="5540575" y="2552815"/>
                  <a:pt x="5089842" y="2554857"/>
                </a:cubicBezTo>
                <a:cubicBezTo>
                  <a:pt x="5055948" y="2554857"/>
                  <a:pt x="5022056" y="2560701"/>
                  <a:pt x="4988162" y="2560701"/>
                </a:cubicBezTo>
                <a:cubicBezTo>
                  <a:pt x="4381099" y="2587133"/>
                  <a:pt x="3802655" y="2826173"/>
                  <a:pt x="3354029" y="3236000"/>
                </a:cubicBezTo>
                <a:cubicBezTo>
                  <a:pt x="2892003" y="3658069"/>
                  <a:pt x="2617942" y="4209038"/>
                  <a:pt x="2536597" y="4783768"/>
                </a:cubicBezTo>
                <a:lnTo>
                  <a:pt x="2517318" y="4990763"/>
                </a:lnTo>
                <a:lnTo>
                  <a:pt x="0" y="4990763"/>
                </a:lnTo>
                <a:lnTo>
                  <a:pt x="4038" y="4772730"/>
                </a:lnTo>
                <a:cubicBezTo>
                  <a:pt x="91176" y="3458897"/>
                  <a:pt x="679524" y="2178307"/>
                  <a:pt x="1748430" y="1242371"/>
                </a:cubicBezTo>
                <a:lnTo>
                  <a:pt x="1762455" y="1229515"/>
                </a:lnTo>
                <a:cubicBezTo>
                  <a:pt x="2630148" y="487990"/>
                  <a:pt x="3720551" y="57341"/>
                  <a:pt x="4860770" y="5851"/>
                </a:cubicBezTo>
                <a:cubicBezTo>
                  <a:pt x="4941413" y="7"/>
                  <a:pt x="5018550" y="7"/>
                  <a:pt x="5094516" y="7"/>
                </a:cubicBezTo>
                <a:close/>
              </a:path>
            </a:pathLst>
          </a:custGeom>
          <a:solidFill>
            <a:schemeClr val="bg1">
              <a:alpha val="10000"/>
            </a:schemeClr>
          </a:solidFill>
          <a:ln w="104905" cap="flat">
            <a:noFill/>
            <a:prstDash val="solid"/>
            <a:miter/>
          </a:ln>
        </p:spPr>
        <p:txBody>
          <a:bodyPr wrap="square" rtlCol="0" anchor="ctr">
            <a:noAutofit/>
          </a:bodyPr>
          <a:lstStyle/>
          <a:p>
            <a:endParaRPr lang="en-GB"/>
          </a:p>
        </p:txBody>
      </p:sp>
      <p:sp>
        <p:nvSpPr>
          <p:cNvPr id="12" name="Freeform: Shape 11">
            <a:extLst>
              <a:ext uri="{FF2B5EF4-FFF2-40B4-BE49-F238E27FC236}">
                <a16:creationId xmlns:a16="http://schemas.microsoft.com/office/drawing/2014/main" id="{A03AD3AC-CDEA-4685-B386-0314F5015328}"/>
              </a:ext>
            </a:extLst>
          </p:cNvPr>
          <p:cNvSpPr/>
          <p:nvPr/>
        </p:nvSpPr>
        <p:spPr>
          <a:xfrm>
            <a:off x="6019800" y="0"/>
            <a:ext cx="6172200" cy="6857999"/>
          </a:xfrm>
          <a:custGeom>
            <a:avLst/>
            <a:gdLst>
              <a:gd name="connsiteX0" fmla="*/ 997108 w 6172200"/>
              <a:gd name="connsiteY0" fmla="*/ 0 h 6857999"/>
              <a:gd name="connsiteX1" fmla="*/ 6172200 w 6172200"/>
              <a:gd name="connsiteY1" fmla="*/ 0 h 6857999"/>
              <a:gd name="connsiteX2" fmla="*/ 6172200 w 6172200"/>
              <a:gd name="connsiteY2" fmla="*/ 703762 h 6857999"/>
              <a:gd name="connsiteX3" fmla="*/ 6096379 w 6172200"/>
              <a:gd name="connsiteY3" fmla="*/ 669896 h 6857999"/>
              <a:gd name="connsiteX4" fmla="*/ 5110804 w 6172200"/>
              <a:gd name="connsiteY4" fmla="*/ 478901 h 6857999"/>
              <a:gd name="connsiteX5" fmla="*/ 5008852 w 6172200"/>
              <a:gd name="connsiteY5" fmla="*/ 484760 h 6857999"/>
              <a:gd name="connsiteX6" fmla="*/ 3370342 w 6172200"/>
              <a:gd name="connsiteY6" fmla="*/ 1161868 h 6857999"/>
              <a:gd name="connsiteX7" fmla="*/ 3204529 w 6172200"/>
              <a:gd name="connsiteY7" fmla="*/ 4830622 h 6857999"/>
              <a:gd name="connsiteX8" fmla="*/ 5989355 w 6172200"/>
              <a:gd name="connsiteY8" fmla="*/ 5527515 h 6857999"/>
              <a:gd name="connsiteX9" fmla="*/ 6172200 w 6172200"/>
              <a:gd name="connsiteY9" fmla="*/ 5452490 h 6857999"/>
              <a:gd name="connsiteX10" fmla="*/ 6172200 w 6172200"/>
              <a:gd name="connsiteY10" fmla="*/ 6857999 h 6857999"/>
              <a:gd name="connsiteX11" fmla="*/ 1685981 w 6172200"/>
              <a:gd name="connsiteY11" fmla="*/ 6857999 h 6857999"/>
              <a:gd name="connsiteX12" fmla="*/ 1645140 w 6172200"/>
              <a:gd name="connsiteY12" fmla="*/ 6821799 h 6857999"/>
              <a:gd name="connsiteX13" fmla="*/ 1277634 w 6172200"/>
              <a:gd name="connsiteY13" fmla="*/ 6442513 h 6857999"/>
              <a:gd name="connsiteX14" fmla="*/ 759074 w 6172200"/>
              <a:gd name="connsiteY14" fmla="*/ 347972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172200" h="6857999">
                <a:moveTo>
                  <a:pt x="997108" y="0"/>
                </a:moveTo>
                <a:lnTo>
                  <a:pt x="6172200" y="0"/>
                </a:lnTo>
                <a:lnTo>
                  <a:pt x="6172200" y="703762"/>
                </a:lnTo>
                <a:lnTo>
                  <a:pt x="6096379" y="669896"/>
                </a:lnTo>
                <a:cubicBezTo>
                  <a:pt x="5784551" y="542677"/>
                  <a:pt x="5449759" y="477365"/>
                  <a:pt x="5110804" y="478901"/>
                </a:cubicBezTo>
                <a:cubicBezTo>
                  <a:pt x="5076820" y="478901"/>
                  <a:pt x="5042836" y="484760"/>
                  <a:pt x="5008852" y="484760"/>
                </a:cubicBezTo>
                <a:cubicBezTo>
                  <a:pt x="4400162" y="511263"/>
                  <a:pt x="3820169" y="750943"/>
                  <a:pt x="3370342" y="1161868"/>
                </a:cubicBezTo>
                <a:cubicBezTo>
                  <a:pt x="2311454" y="2129180"/>
                  <a:pt x="2237217" y="3771736"/>
                  <a:pt x="3204529" y="4830622"/>
                </a:cubicBezTo>
                <a:cubicBezTo>
                  <a:pt x="3930014" y="5624787"/>
                  <a:pt x="5035324" y="5865086"/>
                  <a:pt x="5989355" y="5527515"/>
                </a:cubicBezTo>
                <a:lnTo>
                  <a:pt x="6172200" y="5452490"/>
                </a:lnTo>
                <a:lnTo>
                  <a:pt x="6172200" y="6857999"/>
                </a:lnTo>
                <a:lnTo>
                  <a:pt x="1685981" y="6857999"/>
                </a:lnTo>
                <a:lnTo>
                  <a:pt x="1645140" y="6821799"/>
                </a:lnTo>
                <a:cubicBezTo>
                  <a:pt x="1517645" y="6702926"/>
                  <a:pt x="1394940" y="6576484"/>
                  <a:pt x="1277634" y="6442513"/>
                </a:cubicBezTo>
                <a:cubicBezTo>
                  <a:pt x="-247337" y="4700892"/>
                  <a:pt x="-390571" y="2222760"/>
                  <a:pt x="759074" y="347972"/>
                </a:cubicBezTo>
                <a:close/>
              </a:path>
            </a:pathLst>
          </a:custGeom>
          <a:solidFill>
            <a:schemeClr val="accent2"/>
          </a:solidFill>
          <a:ln w="104905" cap="flat">
            <a:noFill/>
            <a:prstDash val="solid"/>
            <a:miter/>
          </a:ln>
        </p:spPr>
        <p:txBody>
          <a:bodyPr wrap="square" rtlCol="0" anchor="ctr">
            <a:noAutofit/>
          </a:bodyPr>
          <a:lstStyle/>
          <a:p>
            <a:endParaRPr lang="en-GB"/>
          </a:p>
        </p:txBody>
      </p:sp>
      <p:sp>
        <p:nvSpPr>
          <p:cNvPr id="7" name="Title 1">
            <a:extLst>
              <a:ext uri="{FF2B5EF4-FFF2-40B4-BE49-F238E27FC236}">
                <a16:creationId xmlns:a16="http://schemas.microsoft.com/office/drawing/2014/main" id="{2AE38CA0-BAFF-4376-B8C2-ABFA4D0DDB20}"/>
              </a:ext>
            </a:extLst>
          </p:cNvPr>
          <p:cNvSpPr>
            <a:spLocks noGrp="1"/>
          </p:cNvSpPr>
          <p:nvPr>
            <p:ph type="title" hasCustomPrompt="1"/>
          </p:nvPr>
        </p:nvSpPr>
        <p:spPr>
          <a:xfrm>
            <a:off x="597694" y="2496671"/>
            <a:ext cx="4933530" cy="2215826"/>
          </a:xfrm>
        </p:spPr>
        <p:txBody>
          <a:bodyPr anchor="ctr"/>
          <a:lstStyle>
            <a:lvl1pPr>
              <a:lnSpc>
                <a:spcPct val="80000"/>
              </a:lnSpc>
              <a:defRPr sz="5000" b="0">
                <a:latin typeface="+mj-lt"/>
              </a:defRPr>
            </a:lvl1pPr>
          </a:lstStyle>
          <a:p>
            <a:r>
              <a:rPr lang="en-US" dirty="0"/>
              <a:t>Your main </a:t>
            </a:r>
            <a:br>
              <a:rPr lang="en-US" dirty="0"/>
            </a:br>
            <a:r>
              <a:rPr lang="en-US" dirty="0"/>
              <a:t>outtake goes </a:t>
            </a:r>
            <a:br>
              <a:rPr lang="en-US" dirty="0"/>
            </a:br>
            <a:r>
              <a:rPr lang="en-US" dirty="0"/>
              <a:t>here</a:t>
            </a:r>
            <a:endParaRPr lang="en-GB" dirty="0"/>
          </a:p>
        </p:txBody>
      </p:sp>
      <p:sp>
        <p:nvSpPr>
          <p:cNvPr id="20" name="Freeform: Shape 19">
            <a:extLst>
              <a:ext uri="{FF2B5EF4-FFF2-40B4-BE49-F238E27FC236}">
                <a16:creationId xmlns:a16="http://schemas.microsoft.com/office/drawing/2014/main" id="{221F8473-6CDD-49B4-8753-BB2C17386303}"/>
              </a:ext>
            </a:extLst>
          </p:cNvPr>
          <p:cNvSpPr/>
          <p:nvPr/>
        </p:nvSpPr>
        <p:spPr>
          <a:xfrm>
            <a:off x="9949466" y="0"/>
            <a:ext cx="2242534" cy="1469000"/>
          </a:xfrm>
          <a:custGeom>
            <a:avLst/>
            <a:gdLst>
              <a:gd name="connsiteX0" fmla="*/ 0 w 2242534"/>
              <a:gd name="connsiteY0" fmla="*/ 0 h 1469000"/>
              <a:gd name="connsiteX1" fmla="*/ 2242534 w 2242534"/>
              <a:gd name="connsiteY1" fmla="*/ 0 h 1469000"/>
              <a:gd name="connsiteX2" fmla="*/ 2242534 w 2242534"/>
              <a:gd name="connsiteY2" fmla="*/ 1468486 h 1469000"/>
              <a:gd name="connsiteX3" fmla="*/ 2227734 w 2242534"/>
              <a:gd name="connsiteY3" fmla="*/ 1469000 h 1469000"/>
              <a:gd name="connsiteX4" fmla="*/ 96650 w 2242534"/>
              <a:gd name="connsiteY4" fmla="*/ 200632 h 146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2534" h="1469000">
                <a:moveTo>
                  <a:pt x="0" y="0"/>
                </a:moveTo>
                <a:lnTo>
                  <a:pt x="2242534" y="0"/>
                </a:lnTo>
                <a:lnTo>
                  <a:pt x="2242534" y="1468486"/>
                </a:lnTo>
                <a:lnTo>
                  <a:pt x="2227734" y="1469000"/>
                </a:lnTo>
                <a:cubicBezTo>
                  <a:pt x="1307504" y="1469000"/>
                  <a:pt x="507060" y="956129"/>
                  <a:pt x="96650" y="200632"/>
                </a:cubicBezTo>
                <a:close/>
              </a:path>
            </a:pathLst>
          </a:custGeom>
          <a:solidFill>
            <a:srgbClr val="A50A2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22" name="Text Placeholder 21">
            <a:extLst>
              <a:ext uri="{FF2B5EF4-FFF2-40B4-BE49-F238E27FC236}">
                <a16:creationId xmlns:a16="http://schemas.microsoft.com/office/drawing/2014/main" id="{8935710D-3414-4876-95DE-9D733273DB02}"/>
              </a:ext>
            </a:extLst>
          </p:cNvPr>
          <p:cNvSpPr>
            <a:spLocks noGrp="1"/>
          </p:cNvSpPr>
          <p:nvPr>
            <p:ph type="body" sz="quarter" idx="12" hasCustomPrompt="1"/>
          </p:nvPr>
        </p:nvSpPr>
        <p:spPr>
          <a:xfrm>
            <a:off x="597694" y="715962"/>
            <a:ext cx="1443037" cy="1358900"/>
          </a:xfrm>
        </p:spPr>
        <p:txBody>
          <a:bodyPr anchor="ctr"/>
          <a:lstStyle>
            <a:lvl1pPr>
              <a:defRPr sz="8000">
                <a:latin typeface="+mj-lt"/>
              </a:defRPr>
            </a:lvl1pPr>
          </a:lstStyle>
          <a:p>
            <a:pPr lvl="0"/>
            <a:r>
              <a:rPr lang="en-US" dirty="0"/>
              <a:t>xx</a:t>
            </a:r>
            <a:endParaRPr lang="en-GB" dirty="0"/>
          </a:p>
        </p:txBody>
      </p:sp>
      <p:sp>
        <p:nvSpPr>
          <p:cNvPr id="13" name="Freeform: Shape 12">
            <a:extLst>
              <a:ext uri="{FF2B5EF4-FFF2-40B4-BE49-F238E27FC236}">
                <a16:creationId xmlns:a16="http://schemas.microsoft.com/office/drawing/2014/main" id="{92BADFFC-9F9E-48F8-BBD3-866E19B34039}"/>
              </a:ext>
            </a:extLst>
          </p:cNvPr>
          <p:cNvSpPr/>
          <p:nvPr/>
        </p:nvSpPr>
        <p:spPr>
          <a:xfrm rot="435185">
            <a:off x="-49789" y="6175481"/>
            <a:ext cx="5071414" cy="994891"/>
          </a:xfrm>
          <a:custGeom>
            <a:avLst/>
            <a:gdLst>
              <a:gd name="connsiteX0" fmla="*/ 1144252 w 5071414"/>
              <a:gd name="connsiteY0" fmla="*/ 66018 h 994891"/>
              <a:gd name="connsiteX1" fmla="*/ 2351736 w 5071414"/>
              <a:gd name="connsiteY1" fmla="*/ 0 h 994891"/>
              <a:gd name="connsiteX2" fmla="*/ 4900291 w 5071414"/>
              <a:gd name="connsiteY2" fmla="*/ 311163 h 994891"/>
              <a:gd name="connsiteX3" fmla="*/ 5071414 w 5071414"/>
              <a:gd name="connsiteY3" fmla="*/ 361291 h 994891"/>
              <a:gd name="connsiteX4" fmla="*/ 93047 w 5071414"/>
              <a:gd name="connsiteY4" fmla="*/ 994891 h 994891"/>
              <a:gd name="connsiteX5" fmla="*/ 0 w 5071414"/>
              <a:gd name="connsiteY5" fmla="*/ 263799 h 994891"/>
              <a:gd name="connsiteX6" fmla="*/ 330714 w 5071414"/>
              <a:gd name="connsiteY6" fmla="*/ 190541 h 994891"/>
              <a:gd name="connsiteX7" fmla="*/ 761791 w 5071414"/>
              <a:gd name="connsiteY7" fmla="*/ 115906 h 994891"/>
              <a:gd name="connsiteX8" fmla="*/ 1144252 w 5071414"/>
              <a:gd name="connsiteY8" fmla="*/ 66018 h 994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71414" h="994891">
                <a:moveTo>
                  <a:pt x="1144252" y="66018"/>
                </a:moveTo>
                <a:cubicBezTo>
                  <a:pt x="1532289" y="22826"/>
                  <a:pt x="1936484" y="0"/>
                  <a:pt x="2351736" y="0"/>
                </a:cubicBezTo>
                <a:cubicBezTo>
                  <a:pt x="3274518" y="0"/>
                  <a:pt x="4142700" y="112721"/>
                  <a:pt x="4900291" y="311163"/>
                </a:cubicBezTo>
                <a:lnTo>
                  <a:pt x="5071414" y="361291"/>
                </a:lnTo>
                <a:lnTo>
                  <a:pt x="93047" y="994891"/>
                </a:lnTo>
                <a:lnTo>
                  <a:pt x="0" y="263799"/>
                </a:lnTo>
                <a:lnTo>
                  <a:pt x="330714" y="190541"/>
                </a:lnTo>
                <a:cubicBezTo>
                  <a:pt x="471505" y="162803"/>
                  <a:pt x="615298" y="137876"/>
                  <a:pt x="761791" y="115906"/>
                </a:cubicBezTo>
                <a:cubicBezTo>
                  <a:pt x="887357" y="97074"/>
                  <a:pt x="1014907" y="80414"/>
                  <a:pt x="1144252" y="66018"/>
                </a:cubicBezTo>
                <a:close/>
              </a:path>
            </a:pathLst>
          </a:custGeom>
          <a:solidFill>
            <a:srgbClr val="A50A2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pic>
        <p:nvPicPr>
          <p:cNvPr id="10" name="Picture 9" descr="A picture containing drawing&#10;&#10;Description automatically generated">
            <a:extLst>
              <a:ext uri="{FF2B5EF4-FFF2-40B4-BE49-F238E27FC236}">
                <a16:creationId xmlns:a16="http://schemas.microsoft.com/office/drawing/2014/main" id="{48EED9C2-6141-4D83-91A5-449FC5614BA5}"/>
              </a:ext>
            </a:extLst>
          </p:cNvPr>
          <p:cNvPicPr>
            <a:picLocks/>
          </p:cNvPicPr>
          <p:nvPr/>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Tree>
    <p:extLst>
      <p:ext uri="{BB962C8B-B14F-4D97-AF65-F5344CB8AC3E}">
        <p14:creationId xmlns:p14="http://schemas.microsoft.com/office/powerpoint/2010/main" val="181034651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Red Quarter 1">
    <p:bg>
      <p:bgRef idx="1001">
        <a:schemeClr val="bg1"/>
      </p:bgRef>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lvl1pPr>
              <a:defRPr>
                <a:solidFill>
                  <a:schemeClr val="tx2"/>
                </a:solidFill>
              </a:defRPr>
            </a:lvl1pPr>
          </a:lstStyle>
          <a:p>
            <a:fld id="{21F79131-C817-4EAF-B3BC-6511779B5E04}" type="slidenum">
              <a:rPr lang="en-GB" smtClean="0"/>
              <a:pPr/>
              <a:t>‹#›</a:t>
            </a:fld>
            <a:endParaRPr lang="en-GB"/>
          </a:p>
        </p:txBody>
      </p:sp>
      <p:sp>
        <p:nvSpPr>
          <p:cNvPr id="19" name="Freeform: Shape 18">
            <a:extLst>
              <a:ext uri="{FF2B5EF4-FFF2-40B4-BE49-F238E27FC236}">
                <a16:creationId xmlns:a16="http://schemas.microsoft.com/office/drawing/2014/main" id="{B613B63D-7369-4EF8-ABF3-7D0A2996FC88}"/>
              </a:ext>
            </a:extLst>
          </p:cNvPr>
          <p:cNvSpPr/>
          <p:nvPr/>
        </p:nvSpPr>
        <p:spPr>
          <a:xfrm>
            <a:off x="0" y="0"/>
            <a:ext cx="3961880" cy="6858000"/>
          </a:xfrm>
          <a:custGeom>
            <a:avLst/>
            <a:gdLst>
              <a:gd name="connsiteX0" fmla="*/ 0 w 3961880"/>
              <a:gd name="connsiteY0" fmla="*/ 0 h 6858000"/>
              <a:gd name="connsiteX1" fmla="*/ 3515434 w 3961880"/>
              <a:gd name="connsiteY1" fmla="*/ 0 h 6858000"/>
              <a:gd name="connsiteX2" fmla="*/ 3566807 w 3961880"/>
              <a:gd name="connsiteY2" fmla="*/ 173227 h 6858000"/>
              <a:gd name="connsiteX3" fmla="*/ 3961880 w 3961880"/>
              <a:gd name="connsiteY3" fmla="*/ 3232151 h 6858000"/>
              <a:gd name="connsiteX4" fmla="*/ 3495825 w 3961880"/>
              <a:gd name="connsiteY4" fmla="*/ 6530422 h 6858000"/>
              <a:gd name="connsiteX5" fmla="*/ 3382508 w 3961880"/>
              <a:gd name="connsiteY5" fmla="*/ 6858000 h 6858000"/>
              <a:gd name="connsiteX6" fmla="*/ 0 w 396188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1880" h="6858000">
                <a:moveTo>
                  <a:pt x="0" y="0"/>
                </a:moveTo>
                <a:lnTo>
                  <a:pt x="3515434" y="0"/>
                </a:lnTo>
                <a:lnTo>
                  <a:pt x="3566807" y="173227"/>
                </a:lnTo>
                <a:cubicBezTo>
                  <a:pt x="3817510" y="1065161"/>
                  <a:pt x="3961880" y="2112210"/>
                  <a:pt x="3961880" y="3232151"/>
                </a:cubicBezTo>
                <a:cubicBezTo>
                  <a:pt x="3961880" y="4453905"/>
                  <a:pt x="3790068" y="5588912"/>
                  <a:pt x="3495825" y="6530422"/>
                </a:cubicBezTo>
                <a:lnTo>
                  <a:pt x="3382508" y="6858000"/>
                </a:lnTo>
                <a:lnTo>
                  <a:pt x="0"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a:xfrm>
            <a:off x="205740" y="6453983"/>
            <a:ext cx="3147060" cy="365125"/>
          </a:xfrm>
        </p:spPr>
        <p:txBody>
          <a:bodyPr/>
          <a:lstStyle>
            <a:lvl1pPr>
              <a:defRPr>
                <a:solidFill>
                  <a:schemeClr val="bg1"/>
                </a:solidFill>
              </a:defRPr>
            </a:lvl1pPr>
          </a:lstStyle>
          <a:p>
            <a:endParaRPr lang="en-GB" dirty="0"/>
          </a:p>
        </p:txBody>
      </p:sp>
      <p:sp>
        <p:nvSpPr>
          <p:cNvPr id="2" name="Title 1">
            <a:extLst>
              <a:ext uri="{FF2B5EF4-FFF2-40B4-BE49-F238E27FC236}">
                <a16:creationId xmlns:a16="http://schemas.microsoft.com/office/drawing/2014/main" id="{A844E65C-7F2A-4B3C-B4CA-CD99C8F82697}"/>
              </a:ext>
            </a:extLst>
          </p:cNvPr>
          <p:cNvSpPr>
            <a:spLocks noGrp="1"/>
          </p:cNvSpPr>
          <p:nvPr>
            <p:ph type="title" hasCustomPrompt="1"/>
          </p:nvPr>
        </p:nvSpPr>
        <p:spPr>
          <a:xfrm>
            <a:off x="186692" y="124621"/>
            <a:ext cx="3385183" cy="1027904"/>
          </a:xfrm>
        </p:spPr>
        <p:txBody>
          <a:bodyPr/>
          <a:lstStyle>
            <a:lvl1pPr>
              <a:defRPr>
                <a:solidFill>
                  <a:schemeClr val="bg1"/>
                </a:solidFill>
              </a:defRPr>
            </a:lvl1pPr>
          </a:lstStyle>
          <a:p>
            <a:r>
              <a:rPr lang="en-US" dirty="0"/>
              <a:t>Your main outtake goes here</a:t>
            </a:r>
            <a:endParaRPr lang="en-GB" dirty="0"/>
          </a:p>
        </p:txBody>
      </p:sp>
      <p:pic>
        <p:nvPicPr>
          <p:cNvPr id="11" name="Graphic 10">
            <a:extLst>
              <a:ext uri="{FF2B5EF4-FFF2-40B4-BE49-F238E27FC236}">
                <a16:creationId xmlns:a16="http://schemas.microsoft.com/office/drawing/2014/main" id="{0140297E-ADF9-43EA-A9B1-5C8E3A77CDBF}"/>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8" name="Text Placeholder 8">
            <a:extLst>
              <a:ext uri="{FF2B5EF4-FFF2-40B4-BE49-F238E27FC236}">
                <a16:creationId xmlns:a16="http://schemas.microsoft.com/office/drawing/2014/main" id="{795B50E5-DDCC-492D-964A-6ED9ACA5230A}"/>
              </a:ext>
            </a:extLst>
          </p:cNvPr>
          <p:cNvSpPr>
            <a:spLocks noGrp="1"/>
          </p:cNvSpPr>
          <p:nvPr>
            <p:ph type="body" sz="quarter" idx="14" hasCustomPrompt="1"/>
          </p:nvPr>
        </p:nvSpPr>
        <p:spPr>
          <a:xfrm>
            <a:off x="192087" y="1274098"/>
            <a:ext cx="3598863" cy="785816"/>
          </a:xfrm>
        </p:spPr>
        <p:txBody>
          <a:bodyPr/>
          <a:lstStyle>
            <a:lvl1pPr>
              <a:defRPr sz="2000">
                <a:solidFill>
                  <a:schemeClr val="bg1"/>
                </a:solidFill>
                <a:latin typeface="+mn-lt"/>
              </a:defRPr>
            </a:lvl1pPr>
            <a:lvl2pPr>
              <a:buClr>
                <a:schemeClr val="bg1"/>
              </a:buClr>
              <a:defRPr sz="2000">
                <a:solidFill>
                  <a:schemeClr val="bg1"/>
                </a:solidFill>
                <a:latin typeface="+mn-lt"/>
              </a:defRPr>
            </a:lvl2pPr>
            <a:lvl3pPr>
              <a:buClr>
                <a:schemeClr val="bg1"/>
              </a:buClr>
              <a:defRPr sz="1800">
                <a:solidFill>
                  <a:schemeClr val="bg1"/>
                </a:solidFill>
                <a:latin typeface="+mn-lt"/>
              </a:defRPr>
            </a:lvl3pPr>
            <a:lvl4pPr>
              <a:buClr>
                <a:schemeClr val="bg1"/>
              </a:buClr>
              <a:defRPr sz="1600">
                <a:solidFill>
                  <a:schemeClr val="bg1"/>
                </a:solidFill>
                <a:latin typeface="+mn-lt"/>
              </a:defRPr>
            </a:lvl4pPr>
            <a:lvl5pPr>
              <a:buClr>
                <a:schemeClr val="bg1"/>
              </a:buClr>
              <a:defRPr sz="1400">
                <a:solidFill>
                  <a:schemeClr val="bg1"/>
                </a:solidFill>
                <a:latin typeface="+mn-lt"/>
              </a:defRPr>
            </a:lvl5pPr>
          </a:lstStyle>
          <a:p>
            <a:pPr lvl="0"/>
            <a:r>
              <a:rPr lang="en-US" dirty="0"/>
              <a:t>Your sub-outtake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805752741"/>
      </p:ext>
    </p:extLst>
  </p:cSld>
  <p:clrMapOvr>
    <a:overrideClrMapping bg1="lt1" tx1="dk1" bg2="lt2" tx2="dk2" accent1="accent1" accent2="accent2" accent3="accent3" accent4="accent4" accent5="accent5" accent6="accent6" hlink="hlink" folHlink="folHlink"/>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p:cSld name="Red Quarter 2">
    <p:bg>
      <p:bgRef idx="1001">
        <a:schemeClr val="bg1"/>
      </p:bgRef>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lvl1pPr>
              <a:defRPr>
                <a:solidFill>
                  <a:schemeClr val="tx2"/>
                </a:solidFill>
              </a:defRPr>
            </a:lvl1pPr>
          </a:lstStyle>
          <a:p>
            <a:fld id="{21F79131-C817-4EAF-B3BC-6511779B5E04}" type="slidenum">
              <a:rPr lang="en-GB" smtClean="0"/>
              <a:pPr/>
              <a:t>‹#›</a:t>
            </a:fld>
            <a:endParaRPr lang="en-GB"/>
          </a:p>
        </p:txBody>
      </p:sp>
      <p:sp>
        <p:nvSpPr>
          <p:cNvPr id="19" name="Freeform: Shape 18">
            <a:extLst>
              <a:ext uri="{FF2B5EF4-FFF2-40B4-BE49-F238E27FC236}">
                <a16:creationId xmlns:a16="http://schemas.microsoft.com/office/drawing/2014/main" id="{B613B63D-7369-4EF8-ABF3-7D0A2996FC88}"/>
              </a:ext>
            </a:extLst>
          </p:cNvPr>
          <p:cNvSpPr/>
          <p:nvPr/>
        </p:nvSpPr>
        <p:spPr>
          <a:xfrm>
            <a:off x="0" y="0"/>
            <a:ext cx="3961880" cy="6858000"/>
          </a:xfrm>
          <a:custGeom>
            <a:avLst/>
            <a:gdLst>
              <a:gd name="connsiteX0" fmla="*/ 0 w 3961880"/>
              <a:gd name="connsiteY0" fmla="*/ 0 h 6858000"/>
              <a:gd name="connsiteX1" fmla="*/ 3515434 w 3961880"/>
              <a:gd name="connsiteY1" fmla="*/ 0 h 6858000"/>
              <a:gd name="connsiteX2" fmla="*/ 3566807 w 3961880"/>
              <a:gd name="connsiteY2" fmla="*/ 173227 h 6858000"/>
              <a:gd name="connsiteX3" fmla="*/ 3961880 w 3961880"/>
              <a:gd name="connsiteY3" fmla="*/ 3232151 h 6858000"/>
              <a:gd name="connsiteX4" fmla="*/ 3495825 w 3961880"/>
              <a:gd name="connsiteY4" fmla="*/ 6530422 h 6858000"/>
              <a:gd name="connsiteX5" fmla="*/ 3382508 w 3961880"/>
              <a:gd name="connsiteY5" fmla="*/ 6858000 h 6858000"/>
              <a:gd name="connsiteX6" fmla="*/ 0 w 396188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1880" h="6858000">
                <a:moveTo>
                  <a:pt x="0" y="0"/>
                </a:moveTo>
                <a:lnTo>
                  <a:pt x="3515434" y="0"/>
                </a:lnTo>
                <a:lnTo>
                  <a:pt x="3566807" y="173227"/>
                </a:lnTo>
                <a:cubicBezTo>
                  <a:pt x="3817510" y="1065161"/>
                  <a:pt x="3961880" y="2112210"/>
                  <a:pt x="3961880" y="3232151"/>
                </a:cubicBezTo>
                <a:cubicBezTo>
                  <a:pt x="3961880" y="4453905"/>
                  <a:pt x="3790068" y="5588912"/>
                  <a:pt x="3495825" y="6530422"/>
                </a:cubicBezTo>
                <a:lnTo>
                  <a:pt x="3382508" y="6858000"/>
                </a:lnTo>
                <a:lnTo>
                  <a:pt x="0"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a:xfrm>
            <a:off x="205740" y="6453983"/>
            <a:ext cx="3147060" cy="365125"/>
          </a:xfrm>
        </p:spPr>
        <p:txBody>
          <a:bodyPr/>
          <a:lstStyle>
            <a:lvl1pPr>
              <a:defRPr>
                <a:solidFill>
                  <a:schemeClr val="bg1"/>
                </a:solidFill>
              </a:defRPr>
            </a:lvl1pPr>
          </a:lstStyle>
          <a:p>
            <a:endParaRPr lang="en-GB" dirty="0"/>
          </a:p>
        </p:txBody>
      </p:sp>
      <p:sp>
        <p:nvSpPr>
          <p:cNvPr id="2" name="Title 1">
            <a:extLst>
              <a:ext uri="{FF2B5EF4-FFF2-40B4-BE49-F238E27FC236}">
                <a16:creationId xmlns:a16="http://schemas.microsoft.com/office/drawing/2014/main" id="{A844E65C-7F2A-4B3C-B4CA-CD99C8F82697}"/>
              </a:ext>
            </a:extLst>
          </p:cNvPr>
          <p:cNvSpPr>
            <a:spLocks noGrp="1"/>
          </p:cNvSpPr>
          <p:nvPr>
            <p:ph type="title" hasCustomPrompt="1"/>
          </p:nvPr>
        </p:nvSpPr>
        <p:spPr>
          <a:xfrm>
            <a:off x="186692" y="124621"/>
            <a:ext cx="3385183" cy="1027904"/>
          </a:xfrm>
        </p:spPr>
        <p:txBody>
          <a:bodyPr/>
          <a:lstStyle>
            <a:lvl1pPr>
              <a:defRPr>
                <a:solidFill>
                  <a:schemeClr val="bg1"/>
                </a:solidFill>
              </a:defRPr>
            </a:lvl1pPr>
          </a:lstStyle>
          <a:p>
            <a:r>
              <a:rPr lang="en-US" dirty="0"/>
              <a:t>Your main outtake goes here</a:t>
            </a:r>
            <a:endParaRPr lang="en-GB" dirty="0"/>
          </a:p>
        </p:txBody>
      </p:sp>
      <p:pic>
        <p:nvPicPr>
          <p:cNvPr id="11" name="Graphic 10">
            <a:extLst>
              <a:ext uri="{FF2B5EF4-FFF2-40B4-BE49-F238E27FC236}">
                <a16:creationId xmlns:a16="http://schemas.microsoft.com/office/drawing/2014/main" id="{0140297E-ADF9-43EA-A9B1-5C8E3A77CDBF}"/>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22" name="Text Placeholder 8">
            <a:extLst>
              <a:ext uri="{FF2B5EF4-FFF2-40B4-BE49-F238E27FC236}">
                <a16:creationId xmlns:a16="http://schemas.microsoft.com/office/drawing/2014/main" id="{7F32759C-B66F-4F29-9C46-4EA2F62AA444}"/>
              </a:ext>
            </a:extLst>
          </p:cNvPr>
          <p:cNvSpPr>
            <a:spLocks noGrp="1"/>
          </p:cNvSpPr>
          <p:nvPr>
            <p:ph type="body" sz="quarter" idx="14" hasCustomPrompt="1"/>
          </p:nvPr>
        </p:nvSpPr>
        <p:spPr>
          <a:xfrm>
            <a:off x="192087" y="1274098"/>
            <a:ext cx="3598863" cy="785816"/>
          </a:xfrm>
        </p:spPr>
        <p:txBody>
          <a:bodyPr/>
          <a:lstStyle>
            <a:lvl1pPr>
              <a:defRPr sz="2000">
                <a:solidFill>
                  <a:schemeClr val="bg1"/>
                </a:solidFill>
                <a:latin typeface="+mn-lt"/>
              </a:defRPr>
            </a:lvl1pPr>
            <a:lvl2pPr>
              <a:buClr>
                <a:schemeClr val="bg1"/>
              </a:buClr>
              <a:defRPr sz="2000">
                <a:solidFill>
                  <a:schemeClr val="bg1"/>
                </a:solidFill>
                <a:latin typeface="+mn-lt"/>
              </a:defRPr>
            </a:lvl2pPr>
            <a:lvl3pPr>
              <a:buClr>
                <a:schemeClr val="bg1"/>
              </a:buClr>
              <a:defRPr sz="1800">
                <a:solidFill>
                  <a:schemeClr val="bg1"/>
                </a:solidFill>
                <a:latin typeface="+mn-lt"/>
              </a:defRPr>
            </a:lvl3pPr>
            <a:lvl4pPr>
              <a:buClr>
                <a:schemeClr val="bg1"/>
              </a:buClr>
              <a:defRPr sz="1600">
                <a:solidFill>
                  <a:schemeClr val="bg1"/>
                </a:solidFill>
                <a:latin typeface="+mn-lt"/>
              </a:defRPr>
            </a:lvl4pPr>
            <a:lvl5pPr>
              <a:buClr>
                <a:schemeClr val="bg1"/>
              </a:buClr>
              <a:defRPr sz="1400">
                <a:solidFill>
                  <a:schemeClr val="bg1"/>
                </a:solidFill>
                <a:latin typeface="+mn-lt"/>
              </a:defRPr>
            </a:lvl5pPr>
          </a:lstStyle>
          <a:p>
            <a:pPr lvl="0"/>
            <a:r>
              <a:rPr lang="en-US" dirty="0"/>
              <a:t>Your sub-outtake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Freeform: Shape 25">
            <a:extLst>
              <a:ext uri="{FF2B5EF4-FFF2-40B4-BE49-F238E27FC236}">
                <a16:creationId xmlns:a16="http://schemas.microsoft.com/office/drawing/2014/main" id="{48937450-EF4E-473B-BD86-E7C0573B7524}"/>
              </a:ext>
            </a:extLst>
          </p:cNvPr>
          <p:cNvSpPr/>
          <p:nvPr/>
        </p:nvSpPr>
        <p:spPr>
          <a:xfrm>
            <a:off x="8441241" y="3"/>
            <a:ext cx="3750759" cy="3711753"/>
          </a:xfrm>
          <a:custGeom>
            <a:avLst/>
            <a:gdLst>
              <a:gd name="connsiteX0" fmla="*/ 0 w 3750759"/>
              <a:gd name="connsiteY0" fmla="*/ 0 h 3711753"/>
              <a:gd name="connsiteX1" fmla="*/ 2729841 w 3750759"/>
              <a:gd name="connsiteY1" fmla="*/ 0 h 3711753"/>
              <a:gd name="connsiteX2" fmla="*/ 2745828 w 3750759"/>
              <a:gd name="connsiteY2" fmla="*/ 30076 h 3711753"/>
              <a:gd name="connsiteX3" fmla="*/ 3064030 w 3750759"/>
              <a:gd name="connsiteY3" fmla="*/ 457664 h 3711753"/>
              <a:gd name="connsiteX4" fmla="*/ 3679125 w 3750759"/>
              <a:gd name="connsiteY4" fmla="*/ 955590 h 3711753"/>
              <a:gd name="connsiteX5" fmla="*/ 3750759 w 3750759"/>
              <a:gd name="connsiteY5" fmla="*/ 992856 h 3711753"/>
              <a:gd name="connsiteX6" fmla="*/ 3750759 w 3750759"/>
              <a:gd name="connsiteY6" fmla="*/ 3711753 h 3711753"/>
              <a:gd name="connsiteX7" fmla="*/ 3708516 w 3750759"/>
              <a:gd name="connsiteY7" fmla="*/ 3701708 h 3711753"/>
              <a:gd name="connsiteX8" fmla="*/ 1111540 w 3750759"/>
              <a:gd name="connsiteY8" fmla="*/ 2090965 h 3711753"/>
              <a:gd name="connsiteX9" fmla="*/ 80212 w 3750759"/>
              <a:gd name="connsiteY9" fmla="*/ 289545 h 371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50759" h="3711753">
                <a:moveTo>
                  <a:pt x="0" y="0"/>
                </a:moveTo>
                <a:lnTo>
                  <a:pt x="2729841" y="0"/>
                </a:lnTo>
                <a:lnTo>
                  <a:pt x="2745828" y="30076"/>
                </a:lnTo>
                <a:cubicBezTo>
                  <a:pt x="2835480" y="180185"/>
                  <a:pt x="2941510" y="323545"/>
                  <a:pt x="3064030" y="457664"/>
                </a:cubicBezTo>
                <a:cubicBezTo>
                  <a:pt x="3247810" y="658842"/>
                  <a:pt x="3455645" y="824944"/>
                  <a:pt x="3679125" y="955590"/>
                </a:cubicBezTo>
                <a:lnTo>
                  <a:pt x="3750759" y="992856"/>
                </a:lnTo>
                <a:lnTo>
                  <a:pt x="3750759" y="3711753"/>
                </a:lnTo>
                <a:lnTo>
                  <a:pt x="3708516" y="3701708"/>
                </a:lnTo>
                <a:cubicBezTo>
                  <a:pt x="2734874" y="3445332"/>
                  <a:pt x="1824722" y="2905467"/>
                  <a:pt x="1111540" y="2090965"/>
                </a:cubicBezTo>
                <a:cubicBezTo>
                  <a:pt x="636085" y="1547964"/>
                  <a:pt x="293184" y="934307"/>
                  <a:pt x="80212" y="289545"/>
                </a:cubicBezTo>
                <a:close/>
              </a:path>
            </a:pathLst>
          </a:custGeom>
          <a:solidFill>
            <a:schemeClr val="tx1">
              <a:alpha val="7000"/>
            </a:schemeClr>
          </a:solidFill>
          <a:ln w="104905" cap="flat">
            <a:noFill/>
            <a:prstDash val="solid"/>
            <a:miter/>
          </a:ln>
        </p:spPr>
        <p:txBody>
          <a:bodyPr wrap="square" rtlCol="0" anchor="ctr">
            <a:noAutofit/>
          </a:bodyPr>
          <a:lstStyle/>
          <a:p>
            <a:endParaRPr lang="en-GB"/>
          </a:p>
        </p:txBody>
      </p:sp>
    </p:spTree>
    <p:extLst>
      <p:ext uri="{BB962C8B-B14F-4D97-AF65-F5344CB8AC3E}">
        <p14:creationId xmlns:p14="http://schemas.microsoft.com/office/powerpoint/2010/main" val="3768957744"/>
      </p:ext>
    </p:extLst>
  </p:cSld>
  <p:clrMapOvr>
    <a:overrideClrMapping bg1="lt1" tx1="dk1" bg2="lt2" tx2="dk2" accent1="accent1" accent2="accent2" accent3="accent3" accent4="accent4" accent5="accent5" accent6="accent6" hlink="hlink" folHlink="folHlink"/>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Teal Quarter 1">
    <p:bg>
      <p:bgRef idx="1001">
        <a:schemeClr val="bg1"/>
      </p:bgRef>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39A33330-5C5A-48EA-92A6-A1F4E18586F4}"/>
              </a:ext>
            </a:extLst>
          </p:cNvPr>
          <p:cNvSpPr/>
          <p:nvPr/>
        </p:nvSpPr>
        <p:spPr>
          <a:xfrm>
            <a:off x="11382375" y="5150644"/>
            <a:ext cx="809626" cy="1707357"/>
          </a:xfrm>
          <a:custGeom>
            <a:avLst/>
            <a:gdLst>
              <a:gd name="connsiteX0" fmla="*/ 991753 w 991753"/>
              <a:gd name="connsiteY0" fmla="*/ 0 h 1575433"/>
              <a:gd name="connsiteX1" fmla="*/ 991753 w 991753"/>
              <a:gd name="connsiteY1" fmla="*/ 1575433 h 1575433"/>
              <a:gd name="connsiteX2" fmla="*/ 0 w 991753"/>
              <a:gd name="connsiteY2" fmla="*/ 1575433 h 1575433"/>
              <a:gd name="connsiteX3" fmla="*/ 24951 w 991753"/>
              <a:gd name="connsiteY3" fmla="*/ 1508300 h 1575433"/>
              <a:gd name="connsiteX4" fmla="*/ 816935 w 991753"/>
              <a:gd name="connsiteY4" fmla="*/ 198421 h 157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753" h="1575433">
                <a:moveTo>
                  <a:pt x="991753" y="0"/>
                </a:moveTo>
                <a:lnTo>
                  <a:pt x="991753" y="1575433"/>
                </a:lnTo>
                <a:lnTo>
                  <a:pt x="0" y="1575433"/>
                </a:lnTo>
                <a:lnTo>
                  <a:pt x="24951" y="1508300"/>
                </a:lnTo>
                <a:cubicBezTo>
                  <a:pt x="206699" y="1050609"/>
                  <a:pt x="474145" y="611976"/>
                  <a:pt x="816935" y="19842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lvl1pPr>
              <a:defRPr>
                <a:solidFill>
                  <a:schemeClr val="bg1"/>
                </a:solidFill>
              </a:defRPr>
            </a:lvl1pPr>
          </a:lstStyle>
          <a:p>
            <a:fld id="{21F79131-C817-4EAF-B3BC-6511779B5E04}" type="slidenum">
              <a:rPr lang="en-GB" smtClean="0"/>
              <a:pPr/>
              <a:t>‹#›</a:t>
            </a:fld>
            <a:endParaRPr lang="en-GB"/>
          </a:p>
        </p:txBody>
      </p:sp>
      <p:sp>
        <p:nvSpPr>
          <p:cNvPr id="19" name="Freeform: Shape 18">
            <a:extLst>
              <a:ext uri="{FF2B5EF4-FFF2-40B4-BE49-F238E27FC236}">
                <a16:creationId xmlns:a16="http://schemas.microsoft.com/office/drawing/2014/main" id="{B613B63D-7369-4EF8-ABF3-7D0A2996FC88}"/>
              </a:ext>
            </a:extLst>
          </p:cNvPr>
          <p:cNvSpPr/>
          <p:nvPr/>
        </p:nvSpPr>
        <p:spPr>
          <a:xfrm>
            <a:off x="0" y="0"/>
            <a:ext cx="3961880" cy="6858000"/>
          </a:xfrm>
          <a:custGeom>
            <a:avLst/>
            <a:gdLst>
              <a:gd name="connsiteX0" fmla="*/ 0 w 3961880"/>
              <a:gd name="connsiteY0" fmla="*/ 0 h 6858000"/>
              <a:gd name="connsiteX1" fmla="*/ 3515434 w 3961880"/>
              <a:gd name="connsiteY1" fmla="*/ 0 h 6858000"/>
              <a:gd name="connsiteX2" fmla="*/ 3566807 w 3961880"/>
              <a:gd name="connsiteY2" fmla="*/ 173227 h 6858000"/>
              <a:gd name="connsiteX3" fmla="*/ 3961880 w 3961880"/>
              <a:gd name="connsiteY3" fmla="*/ 3232151 h 6858000"/>
              <a:gd name="connsiteX4" fmla="*/ 3495825 w 3961880"/>
              <a:gd name="connsiteY4" fmla="*/ 6530422 h 6858000"/>
              <a:gd name="connsiteX5" fmla="*/ 3382508 w 3961880"/>
              <a:gd name="connsiteY5" fmla="*/ 6858000 h 6858000"/>
              <a:gd name="connsiteX6" fmla="*/ 0 w 396188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1880" h="6858000">
                <a:moveTo>
                  <a:pt x="0" y="0"/>
                </a:moveTo>
                <a:lnTo>
                  <a:pt x="3515434" y="0"/>
                </a:lnTo>
                <a:lnTo>
                  <a:pt x="3566807" y="173227"/>
                </a:lnTo>
                <a:cubicBezTo>
                  <a:pt x="3817510" y="1065161"/>
                  <a:pt x="3961880" y="2112210"/>
                  <a:pt x="3961880" y="3232151"/>
                </a:cubicBezTo>
                <a:cubicBezTo>
                  <a:pt x="3961880" y="4453905"/>
                  <a:pt x="3790068" y="5588912"/>
                  <a:pt x="3495825" y="6530422"/>
                </a:cubicBezTo>
                <a:lnTo>
                  <a:pt x="3382508"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a:xfrm>
            <a:off x="205740" y="6453983"/>
            <a:ext cx="3147060" cy="365125"/>
          </a:xfrm>
        </p:spPr>
        <p:txBody>
          <a:bodyPr/>
          <a:lstStyle>
            <a:lvl1pPr>
              <a:defRPr>
                <a:solidFill>
                  <a:schemeClr val="bg1"/>
                </a:solidFill>
              </a:defRPr>
            </a:lvl1pPr>
          </a:lstStyle>
          <a:p>
            <a:endParaRPr lang="en-GB" dirty="0"/>
          </a:p>
        </p:txBody>
      </p:sp>
      <p:sp>
        <p:nvSpPr>
          <p:cNvPr id="2" name="Title 1">
            <a:extLst>
              <a:ext uri="{FF2B5EF4-FFF2-40B4-BE49-F238E27FC236}">
                <a16:creationId xmlns:a16="http://schemas.microsoft.com/office/drawing/2014/main" id="{A844E65C-7F2A-4B3C-B4CA-CD99C8F82697}"/>
              </a:ext>
            </a:extLst>
          </p:cNvPr>
          <p:cNvSpPr>
            <a:spLocks noGrp="1"/>
          </p:cNvSpPr>
          <p:nvPr>
            <p:ph type="title" hasCustomPrompt="1"/>
          </p:nvPr>
        </p:nvSpPr>
        <p:spPr>
          <a:xfrm>
            <a:off x="186692" y="124621"/>
            <a:ext cx="3385183" cy="1027904"/>
          </a:xfrm>
        </p:spPr>
        <p:txBody>
          <a:bodyPr/>
          <a:lstStyle>
            <a:lvl1pPr>
              <a:defRPr>
                <a:solidFill>
                  <a:schemeClr val="bg1"/>
                </a:solidFill>
              </a:defRPr>
            </a:lvl1pPr>
          </a:lstStyle>
          <a:p>
            <a:r>
              <a:rPr lang="en-US" dirty="0"/>
              <a:t>Your main outtake goes here</a:t>
            </a:r>
            <a:endParaRPr lang="en-GB" dirty="0"/>
          </a:p>
        </p:txBody>
      </p:sp>
      <p:pic>
        <p:nvPicPr>
          <p:cNvPr id="11" name="Graphic 10">
            <a:extLst>
              <a:ext uri="{FF2B5EF4-FFF2-40B4-BE49-F238E27FC236}">
                <a16:creationId xmlns:a16="http://schemas.microsoft.com/office/drawing/2014/main" id="{0140297E-ADF9-43EA-A9B1-5C8E3A77CDBF}"/>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9" name="Text Placeholder 8">
            <a:extLst>
              <a:ext uri="{FF2B5EF4-FFF2-40B4-BE49-F238E27FC236}">
                <a16:creationId xmlns:a16="http://schemas.microsoft.com/office/drawing/2014/main" id="{89A86B8B-A6D5-42B3-B487-ACFC7B24C89B}"/>
              </a:ext>
            </a:extLst>
          </p:cNvPr>
          <p:cNvSpPr>
            <a:spLocks noGrp="1"/>
          </p:cNvSpPr>
          <p:nvPr>
            <p:ph type="body" sz="quarter" idx="14" hasCustomPrompt="1"/>
          </p:nvPr>
        </p:nvSpPr>
        <p:spPr>
          <a:xfrm>
            <a:off x="192087" y="1274098"/>
            <a:ext cx="3598863" cy="785816"/>
          </a:xfrm>
        </p:spPr>
        <p:txBody>
          <a:bodyPr/>
          <a:lstStyle>
            <a:lvl1pPr>
              <a:defRPr sz="2000">
                <a:solidFill>
                  <a:schemeClr val="bg1"/>
                </a:solidFill>
                <a:latin typeface="+mn-lt"/>
              </a:defRPr>
            </a:lvl1pPr>
            <a:lvl2pPr>
              <a:buClr>
                <a:schemeClr val="bg1"/>
              </a:buClr>
              <a:defRPr sz="2000">
                <a:solidFill>
                  <a:schemeClr val="bg1"/>
                </a:solidFill>
                <a:latin typeface="+mn-lt"/>
              </a:defRPr>
            </a:lvl2pPr>
            <a:lvl3pPr>
              <a:buClr>
                <a:schemeClr val="bg1"/>
              </a:buClr>
              <a:defRPr sz="1800">
                <a:solidFill>
                  <a:schemeClr val="bg1"/>
                </a:solidFill>
                <a:latin typeface="+mn-lt"/>
              </a:defRPr>
            </a:lvl3pPr>
            <a:lvl4pPr>
              <a:buClr>
                <a:schemeClr val="bg1"/>
              </a:buClr>
              <a:defRPr sz="1600">
                <a:solidFill>
                  <a:schemeClr val="bg1"/>
                </a:solidFill>
                <a:latin typeface="+mn-lt"/>
              </a:defRPr>
            </a:lvl4pPr>
            <a:lvl5pPr>
              <a:buClr>
                <a:schemeClr val="bg1"/>
              </a:buClr>
              <a:defRPr sz="1400">
                <a:solidFill>
                  <a:schemeClr val="bg1"/>
                </a:solidFill>
                <a:latin typeface="+mn-lt"/>
              </a:defRPr>
            </a:lvl5pPr>
          </a:lstStyle>
          <a:p>
            <a:pPr lvl="0"/>
            <a:r>
              <a:rPr lang="en-US" dirty="0"/>
              <a:t>Your sub-outtake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010633316"/>
      </p:ext>
    </p:extLst>
  </p:cSld>
  <p:clrMapOvr>
    <a:overrideClrMapping bg1="lt1" tx1="dk1" bg2="lt2" tx2="dk2" accent1="accent1" accent2="accent2" accent3="accent3" accent4="accent4" accent5="accent5" accent6="accent6" hlink="hlink" folHlink="folHlink"/>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Teal Quarter 2">
    <p:bg>
      <p:bgRef idx="1001">
        <a:schemeClr val="bg1"/>
      </p:bgRef>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3C296445-4E84-4698-BA1F-7A15658DEBF6}"/>
              </a:ext>
            </a:extLst>
          </p:cNvPr>
          <p:cNvSpPr/>
          <p:nvPr/>
        </p:nvSpPr>
        <p:spPr>
          <a:xfrm>
            <a:off x="11382375" y="5150644"/>
            <a:ext cx="809626" cy="1707357"/>
          </a:xfrm>
          <a:custGeom>
            <a:avLst/>
            <a:gdLst>
              <a:gd name="connsiteX0" fmla="*/ 991753 w 991753"/>
              <a:gd name="connsiteY0" fmla="*/ 0 h 1575433"/>
              <a:gd name="connsiteX1" fmla="*/ 991753 w 991753"/>
              <a:gd name="connsiteY1" fmla="*/ 1575433 h 1575433"/>
              <a:gd name="connsiteX2" fmla="*/ 0 w 991753"/>
              <a:gd name="connsiteY2" fmla="*/ 1575433 h 1575433"/>
              <a:gd name="connsiteX3" fmla="*/ 24951 w 991753"/>
              <a:gd name="connsiteY3" fmla="*/ 1508300 h 1575433"/>
              <a:gd name="connsiteX4" fmla="*/ 816935 w 991753"/>
              <a:gd name="connsiteY4" fmla="*/ 198421 h 15754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1753" h="1575433">
                <a:moveTo>
                  <a:pt x="991753" y="0"/>
                </a:moveTo>
                <a:lnTo>
                  <a:pt x="991753" y="1575433"/>
                </a:lnTo>
                <a:lnTo>
                  <a:pt x="0" y="1575433"/>
                </a:lnTo>
                <a:lnTo>
                  <a:pt x="24951" y="1508300"/>
                </a:lnTo>
                <a:cubicBezTo>
                  <a:pt x="206699" y="1050609"/>
                  <a:pt x="474145" y="611976"/>
                  <a:pt x="816935" y="19842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lvl1pPr>
              <a:defRPr>
                <a:solidFill>
                  <a:schemeClr val="bg1"/>
                </a:solidFill>
              </a:defRPr>
            </a:lvl1pPr>
          </a:lstStyle>
          <a:p>
            <a:fld id="{21F79131-C817-4EAF-B3BC-6511779B5E04}" type="slidenum">
              <a:rPr lang="en-GB" smtClean="0"/>
              <a:pPr/>
              <a:t>‹#›</a:t>
            </a:fld>
            <a:endParaRPr lang="en-GB"/>
          </a:p>
        </p:txBody>
      </p:sp>
      <p:sp>
        <p:nvSpPr>
          <p:cNvPr id="19" name="Freeform: Shape 18">
            <a:extLst>
              <a:ext uri="{FF2B5EF4-FFF2-40B4-BE49-F238E27FC236}">
                <a16:creationId xmlns:a16="http://schemas.microsoft.com/office/drawing/2014/main" id="{B613B63D-7369-4EF8-ABF3-7D0A2996FC88}"/>
              </a:ext>
            </a:extLst>
          </p:cNvPr>
          <p:cNvSpPr/>
          <p:nvPr/>
        </p:nvSpPr>
        <p:spPr>
          <a:xfrm>
            <a:off x="0" y="0"/>
            <a:ext cx="3961880" cy="6858000"/>
          </a:xfrm>
          <a:custGeom>
            <a:avLst/>
            <a:gdLst>
              <a:gd name="connsiteX0" fmla="*/ 0 w 3961880"/>
              <a:gd name="connsiteY0" fmla="*/ 0 h 6858000"/>
              <a:gd name="connsiteX1" fmla="*/ 3515434 w 3961880"/>
              <a:gd name="connsiteY1" fmla="*/ 0 h 6858000"/>
              <a:gd name="connsiteX2" fmla="*/ 3566807 w 3961880"/>
              <a:gd name="connsiteY2" fmla="*/ 173227 h 6858000"/>
              <a:gd name="connsiteX3" fmla="*/ 3961880 w 3961880"/>
              <a:gd name="connsiteY3" fmla="*/ 3232151 h 6858000"/>
              <a:gd name="connsiteX4" fmla="*/ 3495825 w 3961880"/>
              <a:gd name="connsiteY4" fmla="*/ 6530422 h 6858000"/>
              <a:gd name="connsiteX5" fmla="*/ 3382508 w 3961880"/>
              <a:gd name="connsiteY5" fmla="*/ 6858000 h 6858000"/>
              <a:gd name="connsiteX6" fmla="*/ 0 w 396188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1880" h="6858000">
                <a:moveTo>
                  <a:pt x="0" y="0"/>
                </a:moveTo>
                <a:lnTo>
                  <a:pt x="3515434" y="0"/>
                </a:lnTo>
                <a:lnTo>
                  <a:pt x="3566807" y="173227"/>
                </a:lnTo>
                <a:cubicBezTo>
                  <a:pt x="3817510" y="1065161"/>
                  <a:pt x="3961880" y="2112210"/>
                  <a:pt x="3961880" y="3232151"/>
                </a:cubicBezTo>
                <a:cubicBezTo>
                  <a:pt x="3961880" y="4453905"/>
                  <a:pt x="3790068" y="5588912"/>
                  <a:pt x="3495825" y="6530422"/>
                </a:cubicBezTo>
                <a:lnTo>
                  <a:pt x="3382508"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a:xfrm>
            <a:off x="205740" y="6453983"/>
            <a:ext cx="3147060" cy="365125"/>
          </a:xfrm>
        </p:spPr>
        <p:txBody>
          <a:bodyPr/>
          <a:lstStyle>
            <a:lvl1pPr>
              <a:defRPr>
                <a:solidFill>
                  <a:schemeClr val="bg1"/>
                </a:solidFill>
              </a:defRPr>
            </a:lvl1pPr>
          </a:lstStyle>
          <a:p>
            <a:endParaRPr lang="en-GB" dirty="0"/>
          </a:p>
        </p:txBody>
      </p:sp>
      <p:sp>
        <p:nvSpPr>
          <p:cNvPr id="2" name="Title 1">
            <a:extLst>
              <a:ext uri="{FF2B5EF4-FFF2-40B4-BE49-F238E27FC236}">
                <a16:creationId xmlns:a16="http://schemas.microsoft.com/office/drawing/2014/main" id="{A844E65C-7F2A-4B3C-B4CA-CD99C8F82697}"/>
              </a:ext>
            </a:extLst>
          </p:cNvPr>
          <p:cNvSpPr>
            <a:spLocks noGrp="1"/>
          </p:cNvSpPr>
          <p:nvPr>
            <p:ph type="title" hasCustomPrompt="1"/>
          </p:nvPr>
        </p:nvSpPr>
        <p:spPr>
          <a:xfrm>
            <a:off x="186692" y="124621"/>
            <a:ext cx="3385183" cy="1027904"/>
          </a:xfrm>
        </p:spPr>
        <p:txBody>
          <a:bodyPr/>
          <a:lstStyle>
            <a:lvl1pPr>
              <a:defRPr>
                <a:solidFill>
                  <a:schemeClr val="bg1"/>
                </a:solidFill>
              </a:defRPr>
            </a:lvl1pPr>
          </a:lstStyle>
          <a:p>
            <a:r>
              <a:rPr lang="en-US" dirty="0"/>
              <a:t>Your main outtake goes here</a:t>
            </a:r>
            <a:endParaRPr lang="en-GB" dirty="0"/>
          </a:p>
        </p:txBody>
      </p:sp>
      <p:pic>
        <p:nvPicPr>
          <p:cNvPr id="11" name="Graphic 10">
            <a:extLst>
              <a:ext uri="{FF2B5EF4-FFF2-40B4-BE49-F238E27FC236}">
                <a16:creationId xmlns:a16="http://schemas.microsoft.com/office/drawing/2014/main" id="{0140297E-ADF9-43EA-A9B1-5C8E3A77CDBF}"/>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26" name="Freeform: Shape 25">
            <a:extLst>
              <a:ext uri="{FF2B5EF4-FFF2-40B4-BE49-F238E27FC236}">
                <a16:creationId xmlns:a16="http://schemas.microsoft.com/office/drawing/2014/main" id="{9AD5AE5D-109B-4C87-B6E1-EE231D7B146C}"/>
              </a:ext>
            </a:extLst>
          </p:cNvPr>
          <p:cNvSpPr/>
          <p:nvPr/>
        </p:nvSpPr>
        <p:spPr>
          <a:xfrm>
            <a:off x="8441241" y="3"/>
            <a:ext cx="3750759" cy="3711753"/>
          </a:xfrm>
          <a:custGeom>
            <a:avLst/>
            <a:gdLst>
              <a:gd name="connsiteX0" fmla="*/ 0 w 3750759"/>
              <a:gd name="connsiteY0" fmla="*/ 0 h 3711753"/>
              <a:gd name="connsiteX1" fmla="*/ 2729841 w 3750759"/>
              <a:gd name="connsiteY1" fmla="*/ 0 h 3711753"/>
              <a:gd name="connsiteX2" fmla="*/ 2745828 w 3750759"/>
              <a:gd name="connsiteY2" fmla="*/ 30076 h 3711753"/>
              <a:gd name="connsiteX3" fmla="*/ 3064030 w 3750759"/>
              <a:gd name="connsiteY3" fmla="*/ 457664 h 3711753"/>
              <a:gd name="connsiteX4" fmla="*/ 3679125 w 3750759"/>
              <a:gd name="connsiteY4" fmla="*/ 955590 h 3711753"/>
              <a:gd name="connsiteX5" fmla="*/ 3750759 w 3750759"/>
              <a:gd name="connsiteY5" fmla="*/ 992856 h 3711753"/>
              <a:gd name="connsiteX6" fmla="*/ 3750759 w 3750759"/>
              <a:gd name="connsiteY6" fmla="*/ 3711753 h 3711753"/>
              <a:gd name="connsiteX7" fmla="*/ 3708516 w 3750759"/>
              <a:gd name="connsiteY7" fmla="*/ 3701708 h 3711753"/>
              <a:gd name="connsiteX8" fmla="*/ 1111540 w 3750759"/>
              <a:gd name="connsiteY8" fmla="*/ 2090965 h 3711753"/>
              <a:gd name="connsiteX9" fmla="*/ 80212 w 3750759"/>
              <a:gd name="connsiteY9" fmla="*/ 289545 h 371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50759" h="3711753">
                <a:moveTo>
                  <a:pt x="0" y="0"/>
                </a:moveTo>
                <a:lnTo>
                  <a:pt x="2729841" y="0"/>
                </a:lnTo>
                <a:lnTo>
                  <a:pt x="2745828" y="30076"/>
                </a:lnTo>
                <a:cubicBezTo>
                  <a:pt x="2835480" y="180185"/>
                  <a:pt x="2941510" y="323545"/>
                  <a:pt x="3064030" y="457664"/>
                </a:cubicBezTo>
                <a:cubicBezTo>
                  <a:pt x="3247810" y="658842"/>
                  <a:pt x="3455645" y="824944"/>
                  <a:pt x="3679125" y="955590"/>
                </a:cubicBezTo>
                <a:lnTo>
                  <a:pt x="3750759" y="992856"/>
                </a:lnTo>
                <a:lnTo>
                  <a:pt x="3750759" y="3711753"/>
                </a:lnTo>
                <a:lnTo>
                  <a:pt x="3708516" y="3701708"/>
                </a:lnTo>
                <a:cubicBezTo>
                  <a:pt x="2734874" y="3445332"/>
                  <a:pt x="1824722" y="2905467"/>
                  <a:pt x="1111540" y="2090965"/>
                </a:cubicBezTo>
                <a:cubicBezTo>
                  <a:pt x="636085" y="1547964"/>
                  <a:pt x="293184" y="934307"/>
                  <a:pt x="80212" y="289545"/>
                </a:cubicBezTo>
                <a:close/>
              </a:path>
            </a:pathLst>
          </a:custGeom>
          <a:solidFill>
            <a:schemeClr val="tx1">
              <a:alpha val="7000"/>
            </a:schemeClr>
          </a:solidFill>
          <a:ln w="104905" cap="flat">
            <a:noFill/>
            <a:prstDash val="solid"/>
            <a:miter/>
          </a:ln>
        </p:spPr>
        <p:txBody>
          <a:bodyPr wrap="square" rtlCol="0" anchor="ctr">
            <a:noAutofit/>
          </a:bodyPr>
          <a:lstStyle/>
          <a:p>
            <a:endParaRPr lang="en-GB"/>
          </a:p>
        </p:txBody>
      </p:sp>
      <p:sp>
        <p:nvSpPr>
          <p:cNvPr id="10" name="Text Placeholder 8">
            <a:extLst>
              <a:ext uri="{FF2B5EF4-FFF2-40B4-BE49-F238E27FC236}">
                <a16:creationId xmlns:a16="http://schemas.microsoft.com/office/drawing/2014/main" id="{E218D71D-974A-47C1-900B-93493B9A50B7}"/>
              </a:ext>
            </a:extLst>
          </p:cNvPr>
          <p:cNvSpPr>
            <a:spLocks noGrp="1"/>
          </p:cNvSpPr>
          <p:nvPr>
            <p:ph type="body" sz="quarter" idx="14" hasCustomPrompt="1"/>
          </p:nvPr>
        </p:nvSpPr>
        <p:spPr>
          <a:xfrm>
            <a:off x="192087" y="1274098"/>
            <a:ext cx="3598863" cy="785816"/>
          </a:xfrm>
        </p:spPr>
        <p:txBody>
          <a:bodyPr/>
          <a:lstStyle>
            <a:lvl1pPr>
              <a:defRPr sz="2000">
                <a:solidFill>
                  <a:schemeClr val="bg1"/>
                </a:solidFill>
                <a:latin typeface="+mn-lt"/>
              </a:defRPr>
            </a:lvl1pPr>
            <a:lvl2pPr>
              <a:buClr>
                <a:schemeClr val="bg1"/>
              </a:buClr>
              <a:defRPr sz="2000">
                <a:solidFill>
                  <a:schemeClr val="bg1"/>
                </a:solidFill>
                <a:latin typeface="+mn-lt"/>
              </a:defRPr>
            </a:lvl2pPr>
            <a:lvl3pPr>
              <a:buClr>
                <a:schemeClr val="bg1"/>
              </a:buClr>
              <a:defRPr sz="1800">
                <a:solidFill>
                  <a:schemeClr val="bg1"/>
                </a:solidFill>
                <a:latin typeface="+mn-lt"/>
              </a:defRPr>
            </a:lvl3pPr>
            <a:lvl4pPr>
              <a:buClr>
                <a:schemeClr val="bg1"/>
              </a:buClr>
              <a:defRPr sz="1600">
                <a:solidFill>
                  <a:schemeClr val="bg1"/>
                </a:solidFill>
                <a:latin typeface="+mn-lt"/>
              </a:defRPr>
            </a:lvl4pPr>
            <a:lvl5pPr>
              <a:buClr>
                <a:schemeClr val="bg1"/>
              </a:buClr>
              <a:defRPr sz="1400">
                <a:solidFill>
                  <a:schemeClr val="bg1"/>
                </a:solidFill>
                <a:latin typeface="+mn-lt"/>
              </a:defRPr>
            </a:lvl5pPr>
          </a:lstStyle>
          <a:p>
            <a:pPr lvl="0"/>
            <a:r>
              <a:rPr lang="en-US" dirty="0"/>
              <a:t>Your sub-outtake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762677755"/>
      </p:ext>
    </p:extLst>
  </p:cSld>
  <p:clrMapOvr>
    <a:overrideClrMapping bg1="lt1" tx1="dk1" bg2="lt2" tx2="dk2" accent1="accent1" accent2="accent2" accent3="accent3" accent4="accent4" accent5="accent5" accent6="accent6" hlink="hlink" folHlink="folHlink"/>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Teal Reverse 1">
    <p:bg>
      <p:bgPr>
        <a:solidFill>
          <a:schemeClr val="accent2"/>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E7239B63-4A66-42AA-B2C5-982F64534355}"/>
              </a:ext>
            </a:extLst>
          </p:cNvPr>
          <p:cNvSpPr/>
          <p:nvPr/>
        </p:nvSpPr>
        <p:spPr>
          <a:xfrm>
            <a:off x="9867900" y="6184899"/>
            <a:ext cx="2333624" cy="673101"/>
          </a:xfrm>
          <a:custGeom>
            <a:avLst/>
            <a:gdLst>
              <a:gd name="connsiteX0" fmla="*/ 3479939 w 3479939"/>
              <a:gd name="connsiteY0" fmla="*/ 0 h 791942"/>
              <a:gd name="connsiteX1" fmla="*/ 3479939 w 3479939"/>
              <a:gd name="connsiteY1" fmla="*/ 791942 h 791942"/>
              <a:gd name="connsiteX2" fmla="*/ 0 w 3479939"/>
              <a:gd name="connsiteY2" fmla="*/ 791942 h 791942"/>
              <a:gd name="connsiteX3" fmla="*/ 303288 w 3479939"/>
              <a:gd name="connsiteY3" fmla="*/ 658994 h 791942"/>
              <a:gd name="connsiteX4" fmla="*/ 3227740 w 3479939"/>
              <a:gd name="connsiteY4" fmla="*/ 6378 h 7919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9939" h="791942">
                <a:moveTo>
                  <a:pt x="3479939" y="0"/>
                </a:moveTo>
                <a:lnTo>
                  <a:pt x="3479939" y="791942"/>
                </a:lnTo>
                <a:lnTo>
                  <a:pt x="0" y="791942"/>
                </a:lnTo>
                <a:lnTo>
                  <a:pt x="303288" y="658994"/>
                </a:lnTo>
                <a:cubicBezTo>
                  <a:pt x="1212520" y="285869"/>
                  <a:pt x="2197045" y="58624"/>
                  <a:pt x="3227740" y="637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p>
            <a:fld id="{21F79131-C817-4EAF-B3BC-6511779B5E04}" type="slidenum">
              <a:rPr lang="en-GB" smtClean="0"/>
              <a:t>‹#›</a:t>
            </a:fld>
            <a:endParaRPr lang="en-GB"/>
          </a:p>
        </p:txBody>
      </p:sp>
      <p:sp>
        <p:nvSpPr>
          <p:cNvPr id="8" name="Freeform: Shape 7">
            <a:extLst>
              <a:ext uri="{FF2B5EF4-FFF2-40B4-BE49-F238E27FC236}">
                <a16:creationId xmlns:a16="http://schemas.microsoft.com/office/drawing/2014/main" id="{91AC5ECD-A107-419E-A269-F8216D26CEC5}"/>
              </a:ext>
            </a:extLst>
          </p:cNvPr>
          <p:cNvSpPr/>
          <p:nvPr/>
        </p:nvSpPr>
        <p:spPr>
          <a:xfrm>
            <a:off x="0" y="0"/>
            <a:ext cx="3961880" cy="6858000"/>
          </a:xfrm>
          <a:custGeom>
            <a:avLst/>
            <a:gdLst>
              <a:gd name="connsiteX0" fmla="*/ 0 w 3961880"/>
              <a:gd name="connsiteY0" fmla="*/ 0 h 6858000"/>
              <a:gd name="connsiteX1" fmla="*/ 3515434 w 3961880"/>
              <a:gd name="connsiteY1" fmla="*/ 0 h 6858000"/>
              <a:gd name="connsiteX2" fmla="*/ 3566807 w 3961880"/>
              <a:gd name="connsiteY2" fmla="*/ 173227 h 6858000"/>
              <a:gd name="connsiteX3" fmla="*/ 3961880 w 3961880"/>
              <a:gd name="connsiteY3" fmla="*/ 3232151 h 6858000"/>
              <a:gd name="connsiteX4" fmla="*/ 3495825 w 3961880"/>
              <a:gd name="connsiteY4" fmla="*/ 6530422 h 6858000"/>
              <a:gd name="connsiteX5" fmla="*/ 3382508 w 3961880"/>
              <a:gd name="connsiteY5" fmla="*/ 6858000 h 6858000"/>
              <a:gd name="connsiteX6" fmla="*/ 0 w 396188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1880" h="6858000">
                <a:moveTo>
                  <a:pt x="0" y="0"/>
                </a:moveTo>
                <a:lnTo>
                  <a:pt x="3515434" y="0"/>
                </a:lnTo>
                <a:lnTo>
                  <a:pt x="3566807" y="173227"/>
                </a:lnTo>
                <a:cubicBezTo>
                  <a:pt x="3817510" y="1065161"/>
                  <a:pt x="3961880" y="2112210"/>
                  <a:pt x="3961880" y="3232151"/>
                </a:cubicBezTo>
                <a:cubicBezTo>
                  <a:pt x="3961880" y="4453905"/>
                  <a:pt x="3790068" y="5588912"/>
                  <a:pt x="3495825" y="6530422"/>
                </a:cubicBezTo>
                <a:lnTo>
                  <a:pt x="3382508" y="6858000"/>
                </a:lnTo>
                <a:lnTo>
                  <a:pt x="0" y="685800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tx1"/>
              </a:solidFill>
            </a:endParaRPr>
          </a:p>
        </p:txBody>
      </p:sp>
      <p:sp>
        <p:nvSpPr>
          <p:cNvPr id="9" name="Title 1">
            <a:extLst>
              <a:ext uri="{FF2B5EF4-FFF2-40B4-BE49-F238E27FC236}">
                <a16:creationId xmlns:a16="http://schemas.microsoft.com/office/drawing/2014/main" id="{977C1A37-A345-4F47-B778-3B3F3CACC8F1}"/>
              </a:ext>
            </a:extLst>
          </p:cNvPr>
          <p:cNvSpPr>
            <a:spLocks noGrp="1"/>
          </p:cNvSpPr>
          <p:nvPr>
            <p:ph type="title" hasCustomPrompt="1"/>
          </p:nvPr>
        </p:nvSpPr>
        <p:spPr>
          <a:xfrm>
            <a:off x="186692" y="124621"/>
            <a:ext cx="3385183" cy="1027904"/>
          </a:xfrm>
        </p:spPr>
        <p:txBody>
          <a:bodyPr/>
          <a:lstStyle>
            <a:lvl1pPr>
              <a:defRPr>
                <a:solidFill>
                  <a:schemeClr val="accent1"/>
                </a:solidFill>
              </a:defRPr>
            </a:lvl1pPr>
          </a:lstStyle>
          <a:p>
            <a:r>
              <a:rPr lang="en-US" dirty="0"/>
              <a:t>Your main outtake goes here</a:t>
            </a:r>
            <a:endParaRPr lang="en-GB" dirty="0"/>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a:xfrm>
            <a:off x="205740" y="6453983"/>
            <a:ext cx="3083560" cy="365125"/>
          </a:xfrm>
        </p:spPr>
        <p:txBody>
          <a:bodyPr/>
          <a:lstStyle>
            <a:lvl1pPr>
              <a:defRPr>
                <a:solidFill>
                  <a:schemeClr val="bg2"/>
                </a:solidFill>
              </a:defRPr>
            </a:lvl1pPr>
          </a:lstStyle>
          <a:p>
            <a:endParaRPr lang="en-GB"/>
          </a:p>
        </p:txBody>
      </p:sp>
      <p:pic>
        <p:nvPicPr>
          <p:cNvPr id="26" name="Picture 25" descr="A picture containing drawing&#10;&#10;Description automatically generated">
            <a:extLst>
              <a:ext uri="{FF2B5EF4-FFF2-40B4-BE49-F238E27FC236}">
                <a16:creationId xmlns:a16="http://schemas.microsoft.com/office/drawing/2014/main" id="{E38BD075-E484-4875-9352-5C6EB4EEAFFD}"/>
              </a:ext>
            </a:extLst>
          </p:cNvPr>
          <p:cNvPicPr>
            <a:picLocks/>
          </p:cNvPicPr>
          <p:nvPr/>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
        <p:nvSpPr>
          <p:cNvPr id="11" name="Text Placeholder 8">
            <a:extLst>
              <a:ext uri="{FF2B5EF4-FFF2-40B4-BE49-F238E27FC236}">
                <a16:creationId xmlns:a16="http://schemas.microsoft.com/office/drawing/2014/main" id="{97A1F9BA-3D7B-42ED-A4DE-EB4A8144DF23}"/>
              </a:ext>
            </a:extLst>
          </p:cNvPr>
          <p:cNvSpPr>
            <a:spLocks noGrp="1"/>
          </p:cNvSpPr>
          <p:nvPr>
            <p:ph type="body" sz="quarter" idx="14" hasCustomPrompt="1"/>
          </p:nvPr>
        </p:nvSpPr>
        <p:spPr>
          <a:xfrm>
            <a:off x="192087" y="1274098"/>
            <a:ext cx="3598863" cy="785816"/>
          </a:xfrm>
        </p:spPr>
        <p:txBody>
          <a:bodyPr/>
          <a:lstStyle>
            <a:lvl1pPr>
              <a:defRPr sz="2000">
                <a:solidFill>
                  <a:schemeClr val="bg1"/>
                </a:solidFill>
                <a:latin typeface="+mn-lt"/>
              </a:defRPr>
            </a:lvl1pPr>
            <a:lvl2pPr>
              <a:buClr>
                <a:schemeClr val="accent1"/>
              </a:buClr>
              <a:defRPr sz="2000">
                <a:solidFill>
                  <a:schemeClr val="bg1"/>
                </a:solidFill>
                <a:latin typeface="+mn-lt"/>
              </a:defRPr>
            </a:lvl2pPr>
            <a:lvl3pPr>
              <a:buClr>
                <a:schemeClr val="accent1"/>
              </a:buClr>
              <a:defRPr sz="1800">
                <a:solidFill>
                  <a:schemeClr val="bg1"/>
                </a:solidFill>
                <a:latin typeface="+mn-lt"/>
              </a:defRPr>
            </a:lvl3pPr>
            <a:lvl4pPr>
              <a:buClr>
                <a:schemeClr val="accent1"/>
              </a:buClr>
              <a:defRPr sz="1600">
                <a:solidFill>
                  <a:schemeClr val="bg1"/>
                </a:solidFill>
                <a:latin typeface="+mn-lt"/>
              </a:defRPr>
            </a:lvl4pPr>
            <a:lvl5pPr>
              <a:buClr>
                <a:schemeClr val="accent1"/>
              </a:buClr>
              <a:defRPr sz="1400">
                <a:solidFill>
                  <a:schemeClr val="bg1"/>
                </a:solidFill>
                <a:latin typeface="+mn-lt"/>
              </a:defRPr>
            </a:lvl5pPr>
          </a:lstStyle>
          <a:p>
            <a:pPr lvl="0"/>
            <a:r>
              <a:rPr lang="en-US" dirty="0"/>
              <a:t>Your sub-outtake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94379903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Teal Reverse 2">
    <p:bg>
      <p:bgPr>
        <a:solidFill>
          <a:schemeClr val="accent2"/>
        </a:solidFill>
        <a:effectLst/>
      </p:bgPr>
    </p:bg>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E7239B63-4A66-42AA-B2C5-982F64534355}"/>
              </a:ext>
            </a:extLst>
          </p:cNvPr>
          <p:cNvSpPr/>
          <p:nvPr/>
        </p:nvSpPr>
        <p:spPr>
          <a:xfrm>
            <a:off x="9867900" y="6184899"/>
            <a:ext cx="2333624" cy="673101"/>
          </a:xfrm>
          <a:custGeom>
            <a:avLst/>
            <a:gdLst>
              <a:gd name="connsiteX0" fmla="*/ 3479939 w 3479939"/>
              <a:gd name="connsiteY0" fmla="*/ 0 h 791942"/>
              <a:gd name="connsiteX1" fmla="*/ 3479939 w 3479939"/>
              <a:gd name="connsiteY1" fmla="*/ 791942 h 791942"/>
              <a:gd name="connsiteX2" fmla="*/ 0 w 3479939"/>
              <a:gd name="connsiteY2" fmla="*/ 791942 h 791942"/>
              <a:gd name="connsiteX3" fmla="*/ 303288 w 3479939"/>
              <a:gd name="connsiteY3" fmla="*/ 658994 h 791942"/>
              <a:gd name="connsiteX4" fmla="*/ 3227740 w 3479939"/>
              <a:gd name="connsiteY4" fmla="*/ 6378 h 7919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79939" h="791942">
                <a:moveTo>
                  <a:pt x="3479939" y="0"/>
                </a:moveTo>
                <a:lnTo>
                  <a:pt x="3479939" y="791942"/>
                </a:lnTo>
                <a:lnTo>
                  <a:pt x="0" y="791942"/>
                </a:lnTo>
                <a:lnTo>
                  <a:pt x="303288" y="658994"/>
                </a:lnTo>
                <a:cubicBezTo>
                  <a:pt x="1212520" y="285869"/>
                  <a:pt x="2197045" y="58624"/>
                  <a:pt x="3227740" y="6378"/>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p>
            <a:fld id="{21F79131-C817-4EAF-B3BC-6511779B5E04}" type="slidenum">
              <a:rPr lang="en-GB" smtClean="0"/>
              <a:t>‹#›</a:t>
            </a:fld>
            <a:endParaRPr lang="en-GB"/>
          </a:p>
        </p:txBody>
      </p:sp>
      <p:sp>
        <p:nvSpPr>
          <p:cNvPr id="8" name="Freeform: Shape 7">
            <a:extLst>
              <a:ext uri="{FF2B5EF4-FFF2-40B4-BE49-F238E27FC236}">
                <a16:creationId xmlns:a16="http://schemas.microsoft.com/office/drawing/2014/main" id="{91AC5ECD-A107-419E-A269-F8216D26CEC5}"/>
              </a:ext>
            </a:extLst>
          </p:cNvPr>
          <p:cNvSpPr/>
          <p:nvPr/>
        </p:nvSpPr>
        <p:spPr>
          <a:xfrm>
            <a:off x="0" y="0"/>
            <a:ext cx="3961880" cy="6858000"/>
          </a:xfrm>
          <a:custGeom>
            <a:avLst/>
            <a:gdLst>
              <a:gd name="connsiteX0" fmla="*/ 0 w 3961880"/>
              <a:gd name="connsiteY0" fmla="*/ 0 h 6858000"/>
              <a:gd name="connsiteX1" fmla="*/ 3515434 w 3961880"/>
              <a:gd name="connsiteY1" fmla="*/ 0 h 6858000"/>
              <a:gd name="connsiteX2" fmla="*/ 3566807 w 3961880"/>
              <a:gd name="connsiteY2" fmla="*/ 173227 h 6858000"/>
              <a:gd name="connsiteX3" fmla="*/ 3961880 w 3961880"/>
              <a:gd name="connsiteY3" fmla="*/ 3232151 h 6858000"/>
              <a:gd name="connsiteX4" fmla="*/ 3495825 w 3961880"/>
              <a:gd name="connsiteY4" fmla="*/ 6530422 h 6858000"/>
              <a:gd name="connsiteX5" fmla="*/ 3382508 w 3961880"/>
              <a:gd name="connsiteY5" fmla="*/ 6858000 h 6858000"/>
              <a:gd name="connsiteX6" fmla="*/ 0 w 396188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61880" h="6858000">
                <a:moveTo>
                  <a:pt x="0" y="0"/>
                </a:moveTo>
                <a:lnTo>
                  <a:pt x="3515434" y="0"/>
                </a:lnTo>
                <a:lnTo>
                  <a:pt x="3566807" y="173227"/>
                </a:lnTo>
                <a:cubicBezTo>
                  <a:pt x="3817510" y="1065161"/>
                  <a:pt x="3961880" y="2112210"/>
                  <a:pt x="3961880" y="3232151"/>
                </a:cubicBezTo>
                <a:cubicBezTo>
                  <a:pt x="3961880" y="4453905"/>
                  <a:pt x="3790068" y="5588912"/>
                  <a:pt x="3495825" y="6530422"/>
                </a:cubicBezTo>
                <a:lnTo>
                  <a:pt x="3382508" y="6858000"/>
                </a:lnTo>
                <a:lnTo>
                  <a:pt x="0" y="685800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tx1"/>
              </a:solidFill>
            </a:endParaRPr>
          </a:p>
        </p:txBody>
      </p:sp>
      <p:sp>
        <p:nvSpPr>
          <p:cNvPr id="9" name="Title 1">
            <a:extLst>
              <a:ext uri="{FF2B5EF4-FFF2-40B4-BE49-F238E27FC236}">
                <a16:creationId xmlns:a16="http://schemas.microsoft.com/office/drawing/2014/main" id="{977C1A37-A345-4F47-B778-3B3F3CACC8F1}"/>
              </a:ext>
            </a:extLst>
          </p:cNvPr>
          <p:cNvSpPr>
            <a:spLocks noGrp="1"/>
          </p:cNvSpPr>
          <p:nvPr>
            <p:ph type="title" hasCustomPrompt="1"/>
          </p:nvPr>
        </p:nvSpPr>
        <p:spPr>
          <a:xfrm>
            <a:off x="186692" y="124621"/>
            <a:ext cx="3385183" cy="1027904"/>
          </a:xfrm>
        </p:spPr>
        <p:txBody>
          <a:bodyPr/>
          <a:lstStyle>
            <a:lvl1pPr>
              <a:defRPr>
                <a:solidFill>
                  <a:schemeClr val="accent1"/>
                </a:solidFill>
              </a:defRPr>
            </a:lvl1pPr>
          </a:lstStyle>
          <a:p>
            <a:r>
              <a:rPr lang="en-US" dirty="0"/>
              <a:t>Your main outtake goes here</a:t>
            </a:r>
            <a:endParaRPr lang="en-GB" dirty="0"/>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a:xfrm>
            <a:off x="205740" y="6453983"/>
            <a:ext cx="3083560" cy="365125"/>
          </a:xfrm>
        </p:spPr>
        <p:txBody>
          <a:bodyPr/>
          <a:lstStyle>
            <a:lvl1pPr>
              <a:defRPr>
                <a:solidFill>
                  <a:schemeClr val="bg2"/>
                </a:solidFill>
              </a:defRPr>
            </a:lvl1pPr>
          </a:lstStyle>
          <a:p>
            <a:endParaRPr lang="en-GB"/>
          </a:p>
        </p:txBody>
      </p:sp>
      <p:sp>
        <p:nvSpPr>
          <p:cNvPr id="27" name="Freeform: Shape 26">
            <a:extLst>
              <a:ext uri="{FF2B5EF4-FFF2-40B4-BE49-F238E27FC236}">
                <a16:creationId xmlns:a16="http://schemas.microsoft.com/office/drawing/2014/main" id="{2B424409-645F-4D35-BC0F-2AEAB77270C7}"/>
              </a:ext>
            </a:extLst>
          </p:cNvPr>
          <p:cNvSpPr/>
          <p:nvPr/>
        </p:nvSpPr>
        <p:spPr>
          <a:xfrm>
            <a:off x="8441241" y="3"/>
            <a:ext cx="3750759" cy="3711753"/>
          </a:xfrm>
          <a:custGeom>
            <a:avLst/>
            <a:gdLst>
              <a:gd name="connsiteX0" fmla="*/ 0 w 3750759"/>
              <a:gd name="connsiteY0" fmla="*/ 0 h 3711753"/>
              <a:gd name="connsiteX1" fmla="*/ 2729841 w 3750759"/>
              <a:gd name="connsiteY1" fmla="*/ 0 h 3711753"/>
              <a:gd name="connsiteX2" fmla="*/ 2745828 w 3750759"/>
              <a:gd name="connsiteY2" fmla="*/ 30076 h 3711753"/>
              <a:gd name="connsiteX3" fmla="*/ 3064030 w 3750759"/>
              <a:gd name="connsiteY3" fmla="*/ 457664 h 3711753"/>
              <a:gd name="connsiteX4" fmla="*/ 3679125 w 3750759"/>
              <a:gd name="connsiteY4" fmla="*/ 955590 h 3711753"/>
              <a:gd name="connsiteX5" fmla="*/ 3750759 w 3750759"/>
              <a:gd name="connsiteY5" fmla="*/ 992856 h 3711753"/>
              <a:gd name="connsiteX6" fmla="*/ 3750759 w 3750759"/>
              <a:gd name="connsiteY6" fmla="*/ 3711753 h 3711753"/>
              <a:gd name="connsiteX7" fmla="*/ 3708516 w 3750759"/>
              <a:gd name="connsiteY7" fmla="*/ 3701708 h 3711753"/>
              <a:gd name="connsiteX8" fmla="*/ 1111540 w 3750759"/>
              <a:gd name="connsiteY8" fmla="*/ 2090965 h 3711753"/>
              <a:gd name="connsiteX9" fmla="*/ 80212 w 3750759"/>
              <a:gd name="connsiteY9" fmla="*/ 289545 h 3711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50759" h="3711753">
                <a:moveTo>
                  <a:pt x="0" y="0"/>
                </a:moveTo>
                <a:lnTo>
                  <a:pt x="2729841" y="0"/>
                </a:lnTo>
                <a:lnTo>
                  <a:pt x="2745828" y="30076"/>
                </a:lnTo>
                <a:cubicBezTo>
                  <a:pt x="2835480" y="180185"/>
                  <a:pt x="2941510" y="323545"/>
                  <a:pt x="3064030" y="457664"/>
                </a:cubicBezTo>
                <a:cubicBezTo>
                  <a:pt x="3247810" y="658842"/>
                  <a:pt x="3455645" y="824944"/>
                  <a:pt x="3679125" y="955590"/>
                </a:cubicBezTo>
                <a:lnTo>
                  <a:pt x="3750759" y="992856"/>
                </a:lnTo>
                <a:lnTo>
                  <a:pt x="3750759" y="3711753"/>
                </a:lnTo>
                <a:lnTo>
                  <a:pt x="3708516" y="3701708"/>
                </a:lnTo>
                <a:cubicBezTo>
                  <a:pt x="2734874" y="3445332"/>
                  <a:pt x="1824722" y="2905467"/>
                  <a:pt x="1111540" y="2090965"/>
                </a:cubicBezTo>
                <a:cubicBezTo>
                  <a:pt x="636085" y="1547964"/>
                  <a:pt x="293184" y="934307"/>
                  <a:pt x="80212" y="289545"/>
                </a:cubicBezTo>
                <a:close/>
              </a:path>
            </a:pathLst>
          </a:custGeom>
          <a:solidFill>
            <a:schemeClr val="bg1">
              <a:alpha val="7000"/>
            </a:schemeClr>
          </a:solidFill>
          <a:ln w="104905" cap="flat">
            <a:noFill/>
            <a:prstDash val="solid"/>
            <a:miter/>
          </a:ln>
        </p:spPr>
        <p:txBody>
          <a:bodyPr wrap="square" rtlCol="0" anchor="ctr">
            <a:noAutofit/>
          </a:bodyPr>
          <a:lstStyle/>
          <a:p>
            <a:endParaRPr lang="en-GB"/>
          </a:p>
        </p:txBody>
      </p:sp>
      <p:pic>
        <p:nvPicPr>
          <p:cNvPr id="28" name="Picture 27" descr="A picture containing drawing&#10;&#10;Description automatically generated">
            <a:extLst>
              <a:ext uri="{FF2B5EF4-FFF2-40B4-BE49-F238E27FC236}">
                <a16:creationId xmlns:a16="http://schemas.microsoft.com/office/drawing/2014/main" id="{FC973333-2523-45A3-9D29-031FEC1A437F}"/>
              </a:ext>
            </a:extLst>
          </p:cNvPr>
          <p:cNvPicPr>
            <a:picLocks/>
          </p:cNvPicPr>
          <p:nvPr/>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
        <p:nvSpPr>
          <p:cNvPr id="10" name="Text Placeholder 8">
            <a:extLst>
              <a:ext uri="{FF2B5EF4-FFF2-40B4-BE49-F238E27FC236}">
                <a16:creationId xmlns:a16="http://schemas.microsoft.com/office/drawing/2014/main" id="{FDC074B1-3633-40A7-BA6C-BEEBCE1A45F9}"/>
              </a:ext>
            </a:extLst>
          </p:cNvPr>
          <p:cNvSpPr>
            <a:spLocks noGrp="1"/>
          </p:cNvSpPr>
          <p:nvPr>
            <p:ph type="body" sz="quarter" idx="14" hasCustomPrompt="1"/>
          </p:nvPr>
        </p:nvSpPr>
        <p:spPr>
          <a:xfrm>
            <a:off x="192087" y="1274098"/>
            <a:ext cx="3598863" cy="785816"/>
          </a:xfrm>
        </p:spPr>
        <p:txBody>
          <a:bodyPr/>
          <a:lstStyle>
            <a:lvl1pPr>
              <a:defRPr sz="2000">
                <a:solidFill>
                  <a:schemeClr val="bg1"/>
                </a:solidFill>
                <a:latin typeface="+mn-lt"/>
              </a:defRPr>
            </a:lvl1pPr>
            <a:lvl2pPr>
              <a:buClr>
                <a:schemeClr val="accent1"/>
              </a:buClr>
              <a:defRPr sz="2000">
                <a:solidFill>
                  <a:schemeClr val="bg1"/>
                </a:solidFill>
                <a:latin typeface="+mn-lt"/>
              </a:defRPr>
            </a:lvl2pPr>
            <a:lvl3pPr>
              <a:buClr>
                <a:schemeClr val="accent1"/>
              </a:buClr>
              <a:defRPr sz="1800">
                <a:solidFill>
                  <a:schemeClr val="bg1"/>
                </a:solidFill>
                <a:latin typeface="+mn-lt"/>
              </a:defRPr>
            </a:lvl3pPr>
            <a:lvl4pPr>
              <a:buClr>
                <a:schemeClr val="accent1"/>
              </a:buClr>
              <a:defRPr sz="1600">
                <a:solidFill>
                  <a:schemeClr val="bg1"/>
                </a:solidFill>
                <a:latin typeface="+mn-lt"/>
              </a:defRPr>
            </a:lvl4pPr>
            <a:lvl5pPr>
              <a:buClr>
                <a:schemeClr val="accent1"/>
              </a:buClr>
              <a:defRPr sz="1400">
                <a:solidFill>
                  <a:schemeClr val="bg1"/>
                </a:solidFill>
                <a:latin typeface="+mn-lt"/>
              </a:defRPr>
            </a:lvl5pPr>
          </a:lstStyle>
          <a:p>
            <a:pPr lvl="0"/>
            <a:r>
              <a:rPr lang="en-US" dirty="0"/>
              <a:t>Your sub-outtake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27173903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Teal Reverse 3">
    <p:bg>
      <p:bgRef idx="1001">
        <a:schemeClr val="bg1"/>
      </p:bgRef>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7739F483-22E9-4E90-8DCA-9B088C3097DC}"/>
              </a:ext>
            </a:extLst>
          </p:cNvPr>
          <p:cNvSpPr/>
          <p:nvPr/>
        </p:nvSpPr>
        <p:spPr>
          <a:xfrm>
            <a:off x="0" y="0"/>
            <a:ext cx="6689725" cy="6858000"/>
          </a:xfrm>
          <a:custGeom>
            <a:avLst/>
            <a:gdLst>
              <a:gd name="connsiteX0" fmla="*/ 0 w 6689725"/>
              <a:gd name="connsiteY0" fmla="*/ 0 h 6858000"/>
              <a:gd name="connsiteX1" fmla="*/ 2727845 w 6689725"/>
              <a:gd name="connsiteY1" fmla="*/ 0 h 6858000"/>
              <a:gd name="connsiteX2" fmla="*/ 3515434 w 6689725"/>
              <a:gd name="connsiteY2" fmla="*/ 0 h 6858000"/>
              <a:gd name="connsiteX3" fmla="*/ 6243279 w 6689725"/>
              <a:gd name="connsiteY3" fmla="*/ 0 h 6858000"/>
              <a:gd name="connsiteX4" fmla="*/ 6294652 w 6689725"/>
              <a:gd name="connsiteY4" fmla="*/ 173227 h 6858000"/>
              <a:gd name="connsiteX5" fmla="*/ 6689725 w 6689725"/>
              <a:gd name="connsiteY5" fmla="*/ 3232151 h 6858000"/>
              <a:gd name="connsiteX6" fmla="*/ 6223670 w 6689725"/>
              <a:gd name="connsiteY6" fmla="*/ 6530422 h 6858000"/>
              <a:gd name="connsiteX7" fmla="*/ 6110353 w 6689725"/>
              <a:gd name="connsiteY7" fmla="*/ 6858000 h 6858000"/>
              <a:gd name="connsiteX8" fmla="*/ 3382508 w 6689725"/>
              <a:gd name="connsiteY8" fmla="*/ 6858000 h 6858000"/>
              <a:gd name="connsiteX9" fmla="*/ 2727845 w 6689725"/>
              <a:gd name="connsiteY9" fmla="*/ 6858000 h 6858000"/>
              <a:gd name="connsiteX10" fmla="*/ 0 w 6689725"/>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89725" h="6858000">
                <a:moveTo>
                  <a:pt x="0" y="0"/>
                </a:moveTo>
                <a:lnTo>
                  <a:pt x="2727845" y="0"/>
                </a:lnTo>
                <a:lnTo>
                  <a:pt x="3515434" y="0"/>
                </a:lnTo>
                <a:lnTo>
                  <a:pt x="6243279" y="0"/>
                </a:lnTo>
                <a:lnTo>
                  <a:pt x="6294652" y="173227"/>
                </a:lnTo>
                <a:cubicBezTo>
                  <a:pt x="6545355" y="1065161"/>
                  <a:pt x="6689725" y="2112210"/>
                  <a:pt x="6689725" y="3232151"/>
                </a:cubicBezTo>
                <a:cubicBezTo>
                  <a:pt x="6689725" y="4453905"/>
                  <a:pt x="6517913" y="5588912"/>
                  <a:pt x="6223670" y="6530422"/>
                </a:cubicBezTo>
                <a:lnTo>
                  <a:pt x="6110353" y="6858000"/>
                </a:lnTo>
                <a:lnTo>
                  <a:pt x="3382508" y="6858000"/>
                </a:lnTo>
                <a:lnTo>
                  <a:pt x="2727845"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lvl1pPr>
              <a:defRPr>
                <a:solidFill>
                  <a:schemeClr val="tx2"/>
                </a:solidFill>
              </a:defRPr>
            </a:lvl1pPr>
          </a:lstStyle>
          <a:p>
            <a:fld id="{21F79131-C817-4EAF-B3BC-6511779B5E04}" type="slidenum">
              <a:rPr lang="en-GB" smtClean="0"/>
              <a:pPr/>
              <a:t>‹#›</a:t>
            </a:fld>
            <a:endParaRPr lang="en-GB"/>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a:xfrm>
            <a:off x="205740" y="6453983"/>
            <a:ext cx="4162352" cy="365125"/>
          </a:xfrm>
        </p:spPr>
        <p:txBody>
          <a:bodyPr/>
          <a:lstStyle>
            <a:lvl1pPr>
              <a:defRPr>
                <a:solidFill>
                  <a:schemeClr val="bg1"/>
                </a:solidFill>
              </a:defRPr>
            </a:lvl1pPr>
          </a:lstStyle>
          <a:p>
            <a:endParaRPr lang="en-GB" dirty="0"/>
          </a:p>
        </p:txBody>
      </p:sp>
      <p:pic>
        <p:nvPicPr>
          <p:cNvPr id="11" name="Graphic 10">
            <a:extLst>
              <a:ext uri="{FF2B5EF4-FFF2-40B4-BE49-F238E27FC236}">
                <a16:creationId xmlns:a16="http://schemas.microsoft.com/office/drawing/2014/main" id="{0140297E-ADF9-43EA-A9B1-5C8E3A77CDBF}"/>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2" name="Title 1">
            <a:extLst>
              <a:ext uri="{FF2B5EF4-FFF2-40B4-BE49-F238E27FC236}">
                <a16:creationId xmlns:a16="http://schemas.microsoft.com/office/drawing/2014/main" id="{A844E65C-7F2A-4B3C-B4CA-CD99C8F82697}"/>
              </a:ext>
            </a:extLst>
          </p:cNvPr>
          <p:cNvSpPr>
            <a:spLocks noGrp="1"/>
          </p:cNvSpPr>
          <p:nvPr>
            <p:ph type="title" hasCustomPrompt="1"/>
          </p:nvPr>
        </p:nvSpPr>
        <p:spPr>
          <a:xfrm>
            <a:off x="186692" y="124621"/>
            <a:ext cx="5765873" cy="1027904"/>
          </a:xfrm>
        </p:spPr>
        <p:txBody>
          <a:bodyPr/>
          <a:lstStyle>
            <a:lvl1pPr>
              <a:defRPr>
                <a:solidFill>
                  <a:schemeClr val="bg1"/>
                </a:solidFill>
              </a:defRPr>
            </a:lvl1pPr>
          </a:lstStyle>
          <a:p>
            <a:r>
              <a:rPr lang="en-US" dirty="0"/>
              <a:t>Your main outtake goes here</a:t>
            </a:r>
            <a:endParaRPr lang="en-GB" dirty="0"/>
          </a:p>
        </p:txBody>
      </p:sp>
      <p:sp>
        <p:nvSpPr>
          <p:cNvPr id="14" name="Freeform: Shape 13">
            <a:extLst>
              <a:ext uri="{FF2B5EF4-FFF2-40B4-BE49-F238E27FC236}">
                <a16:creationId xmlns:a16="http://schemas.microsoft.com/office/drawing/2014/main" id="{24F0EBD5-A8AC-4655-92AB-B6781C217C72}"/>
              </a:ext>
            </a:extLst>
          </p:cNvPr>
          <p:cNvSpPr/>
          <p:nvPr/>
        </p:nvSpPr>
        <p:spPr>
          <a:xfrm>
            <a:off x="4395727" y="6319045"/>
            <a:ext cx="7037118" cy="538955"/>
          </a:xfrm>
          <a:custGeom>
            <a:avLst/>
            <a:gdLst>
              <a:gd name="connsiteX0" fmla="*/ 3518559 w 7037118"/>
              <a:gd name="connsiteY0" fmla="*/ 0 h 538955"/>
              <a:gd name="connsiteX1" fmla="*/ 6992833 w 7037118"/>
              <a:gd name="connsiteY1" fmla="*/ 523794 h 538955"/>
              <a:gd name="connsiteX2" fmla="*/ 7037118 w 7037118"/>
              <a:gd name="connsiteY2" fmla="*/ 538955 h 538955"/>
              <a:gd name="connsiteX3" fmla="*/ 0 w 7037118"/>
              <a:gd name="connsiteY3" fmla="*/ 538955 h 538955"/>
              <a:gd name="connsiteX4" fmla="*/ 44285 w 7037118"/>
              <a:gd name="connsiteY4" fmla="*/ 523794 h 538955"/>
              <a:gd name="connsiteX5" fmla="*/ 3518559 w 7037118"/>
              <a:gd name="connsiteY5" fmla="*/ 0 h 538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37118" h="538955">
                <a:moveTo>
                  <a:pt x="3518559" y="0"/>
                </a:moveTo>
                <a:cubicBezTo>
                  <a:pt x="4776525" y="0"/>
                  <a:pt x="5960059" y="189747"/>
                  <a:pt x="6992833" y="523794"/>
                </a:cubicBezTo>
                <a:lnTo>
                  <a:pt x="7037118" y="538955"/>
                </a:lnTo>
                <a:lnTo>
                  <a:pt x="0" y="538955"/>
                </a:lnTo>
                <a:lnTo>
                  <a:pt x="44285" y="523794"/>
                </a:lnTo>
                <a:cubicBezTo>
                  <a:pt x="1077059" y="189747"/>
                  <a:pt x="2260593" y="0"/>
                  <a:pt x="3518559"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9" name="Text Placeholder 8">
            <a:extLst>
              <a:ext uri="{FF2B5EF4-FFF2-40B4-BE49-F238E27FC236}">
                <a16:creationId xmlns:a16="http://schemas.microsoft.com/office/drawing/2014/main" id="{F616ABD4-E53B-49F8-A193-5F9370BFBCD4}"/>
              </a:ext>
            </a:extLst>
          </p:cNvPr>
          <p:cNvSpPr>
            <a:spLocks noGrp="1"/>
          </p:cNvSpPr>
          <p:nvPr>
            <p:ph type="body" sz="quarter" idx="14" hasCustomPrompt="1"/>
          </p:nvPr>
        </p:nvSpPr>
        <p:spPr>
          <a:xfrm>
            <a:off x="192087" y="1274098"/>
            <a:ext cx="5760478" cy="785816"/>
          </a:xfrm>
        </p:spPr>
        <p:txBody>
          <a:bodyPr/>
          <a:lstStyle>
            <a:lvl1pPr>
              <a:defRPr sz="2000">
                <a:solidFill>
                  <a:schemeClr val="bg1"/>
                </a:solidFill>
                <a:latin typeface="+mn-lt"/>
              </a:defRPr>
            </a:lvl1pPr>
            <a:lvl2pPr>
              <a:buClr>
                <a:schemeClr val="bg1"/>
              </a:buClr>
              <a:defRPr sz="2000">
                <a:solidFill>
                  <a:schemeClr val="bg1"/>
                </a:solidFill>
                <a:latin typeface="+mn-lt"/>
              </a:defRPr>
            </a:lvl2pPr>
            <a:lvl3pPr>
              <a:buClr>
                <a:schemeClr val="bg1"/>
              </a:buClr>
              <a:defRPr sz="1800">
                <a:solidFill>
                  <a:schemeClr val="bg1"/>
                </a:solidFill>
                <a:latin typeface="+mn-lt"/>
              </a:defRPr>
            </a:lvl3pPr>
            <a:lvl4pPr>
              <a:buClr>
                <a:schemeClr val="bg1"/>
              </a:buClr>
              <a:defRPr sz="1600">
                <a:solidFill>
                  <a:schemeClr val="bg1"/>
                </a:solidFill>
                <a:latin typeface="+mn-lt"/>
              </a:defRPr>
            </a:lvl4pPr>
            <a:lvl5pPr>
              <a:buClr>
                <a:schemeClr val="bg1"/>
              </a:buClr>
              <a:defRPr sz="1400">
                <a:solidFill>
                  <a:schemeClr val="bg1"/>
                </a:solidFill>
                <a:latin typeface="+mn-lt"/>
              </a:defRPr>
            </a:lvl5pPr>
          </a:lstStyle>
          <a:p>
            <a:pPr lvl="0"/>
            <a:r>
              <a:rPr lang="en-US" dirty="0"/>
              <a:t>Your sub-outtake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707742905"/>
      </p:ext>
    </p:extLst>
  </p:cSld>
  <p:clrMapOvr>
    <a:overrideClrMapping bg1="lt1" tx1="dk1" bg2="lt2" tx2="dk2" accent1="accent1" accent2="accent2" accent3="accent3" accent4="accent4" accent5="accent5" accent6="accent6" hlink="hlink" folHlink="folHlink"/>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9_Teal Reverse 3">
    <p:bg>
      <p:bgRef idx="1001">
        <a:schemeClr val="bg1"/>
      </p:bgRef>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7739F483-22E9-4E90-8DCA-9B088C3097DC}"/>
              </a:ext>
            </a:extLst>
          </p:cNvPr>
          <p:cNvSpPr/>
          <p:nvPr/>
        </p:nvSpPr>
        <p:spPr>
          <a:xfrm>
            <a:off x="0" y="0"/>
            <a:ext cx="6689725" cy="6858000"/>
          </a:xfrm>
          <a:custGeom>
            <a:avLst/>
            <a:gdLst>
              <a:gd name="connsiteX0" fmla="*/ 0 w 6689725"/>
              <a:gd name="connsiteY0" fmla="*/ 0 h 6858000"/>
              <a:gd name="connsiteX1" fmla="*/ 2727845 w 6689725"/>
              <a:gd name="connsiteY1" fmla="*/ 0 h 6858000"/>
              <a:gd name="connsiteX2" fmla="*/ 3515434 w 6689725"/>
              <a:gd name="connsiteY2" fmla="*/ 0 h 6858000"/>
              <a:gd name="connsiteX3" fmla="*/ 6243279 w 6689725"/>
              <a:gd name="connsiteY3" fmla="*/ 0 h 6858000"/>
              <a:gd name="connsiteX4" fmla="*/ 6294652 w 6689725"/>
              <a:gd name="connsiteY4" fmla="*/ 173227 h 6858000"/>
              <a:gd name="connsiteX5" fmla="*/ 6689725 w 6689725"/>
              <a:gd name="connsiteY5" fmla="*/ 3232151 h 6858000"/>
              <a:gd name="connsiteX6" fmla="*/ 6223670 w 6689725"/>
              <a:gd name="connsiteY6" fmla="*/ 6530422 h 6858000"/>
              <a:gd name="connsiteX7" fmla="*/ 6110353 w 6689725"/>
              <a:gd name="connsiteY7" fmla="*/ 6858000 h 6858000"/>
              <a:gd name="connsiteX8" fmla="*/ 3382508 w 6689725"/>
              <a:gd name="connsiteY8" fmla="*/ 6858000 h 6858000"/>
              <a:gd name="connsiteX9" fmla="*/ 2727845 w 6689725"/>
              <a:gd name="connsiteY9" fmla="*/ 6858000 h 6858000"/>
              <a:gd name="connsiteX10" fmla="*/ 0 w 6689725"/>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89725" h="6858000">
                <a:moveTo>
                  <a:pt x="0" y="0"/>
                </a:moveTo>
                <a:lnTo>
                  <a:pt x="2727845" y="0"/>
                </a:lnTo>
                <a:lnTo>
                  <a:pt x="3515434" y="0"/>
                </a:lnTo>
                <a:lnTo>
                  <a:pt x="6243279" y="0"/>
                </a:lnTo>
                <a:lnTo>
                  <a:pt x="6294652" y="173227"/>
                </a:lnTo>
                <a:cubicBezTo>
                  <a:pt x="6545355" y="1065161"/>
                  <a:pt x="6689725" y="2112210"/>
                  <a:pt x="6689725" y="3232151"/>
                </a:cubicBezTo>
                <a:cubicBezTo>
                  <a:pt x="6689725" y="4453905"/>
                  <a:pt x="6517913" y="5588912"/>
                  <a:pt x="6223670" y="6530422"/>
                </a:cubicBezTo>
                <a:lnTo>
                  <a:pt x="6110353" y="6858000"/>
                </a:lnTo>
                <a:lnTo>
                  <a:pt x="3382508" y="6858000"/>
                </a:lnTo>
                <a:lnTo>
                  <a:pt x="2727845" y="6858000"/>
                </a:lnTo>
                <a:lnTo>
                  <a:pt x="0"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lvl1pPr>
              <a:defRPr>
                <a:solidFill>
                  <a:schemeClr val="tx2"/>
                </a:solidFill>
              </a:defRPr>
            </a:lvl1pPr>
          </a:lstStyle>
          <a:p>
            <a:fld id="{21F79131-C817-4EAF-B3BC-6511779B5E04}" type="slidenum">
              <a:rPr lang="en-GB" smtClean="0"/>
              <a:pPr/>
              <a:t>‹#›</a:t>
            </a:fld>
            <a:endParaRPr lang="en-GB"/>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a:xfrm>
            <a:off x="205740" y="6453983"/>
            <a:ext cx="4162352" cy="365125"/>
          </a:xfrm>
        </p:spPr>
        <p:txBody>
          <a:bodyPr/>
          <a:lstStyle>
            <a:lvl1pPr>
              <a:defRPr>
                <a:solidFill>
                  <a:schemeClr val="bg1"/>
                </a:solidFill>
              </a:defRPr>
            </a:lvl1pPr>
          </a:lstStyle>
          <a:p>
            <a:endParaRPr lang="en-GB" dirty="0"/>
          </a:p>
        </p:txBody>
      </p:sp>
      <p:pic>
        <p:nvPicPr>
          <p:cNvPr id="11" name="Graphic 10">
            <a:extLst>
              <a:ext uri="{FF2B5EF4-FFF2-40B4-BE49-F238E27FC236}">
                <a16:creationId xmlns:a16="http://schemas.microsoft.com/office/drawing/2014/main" id="{0140297E-ADF9-43EA-A9B1-5C8E3A77CDBF}"/>
              </a:ext>
            </a:extLst>
          </p:cNvPr>
          <p:cNvPicPr>
            <a:picLocks noChangeAspect="1"/>
          </p:cNvPicPr>
          <p:nvPr/>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
        <p:nvSpPr>
          <p:cNvPr id="2" name="Title 1">
            <a:extLst>
              <a:ext uri="{FF2B5EF4-FFF2-40B4-BE49-F238E27FC236}">
                <a16:creationId xmlns:a16="http://schemas.microsoft.com/office/drawing/2014/main" id="{A844E65C-7F2A-4B3C-B4CA-CD99C8F82697}"/>
              </a:ext>
            </a:extLst>
          </p:cNvPr>
          <p:cNvSpPr>
            <a:spLocks noGrp="1"/>
          </p:cNvSpPr>
          <p:nvPr>
            <p:ph type="title" hasCustomPrompt="1"/>
          </p:nvPr>
        </p:nvSpPr>
        <p:spPr>
          <a:xfrm>
            <a:off x="186692" y="124621"/>
            <a:ext cx="5765873" cy="1027904"/>
          </a:xfrm>
        </p:spPr>
        <p:txBody>
          <a:bodyPr/>
          <a:lstStyle>
            <a:lvl1pPr>
              <a:defRPr>
                <a:solidFill>
                  <a:schemeClr val="bg1"/>
                </a:solidFill>
              </a:defRPr>
            </a:lvl1pPr>
          </a:lstStyle>
          <a:p>
            <a:r>
              <a:rPr lang="en-US" dirty="0"/>
              <a:t>Your main outtake goes here</a:t>
            </a:r>
            <a:endParaRPr lang="en-GB" dirty="0"/>
          </a:p>
        </p:txBody>
      </p:sp>
      <p:sp>
        <p:nvSpPr>
          <p:cNvPr id="14" name="Freeform: Shape 13">
            <a:extLst>
              <a:ext uri="{FF2B5EF4-FFF2-40B4-BE49-F238E27FC236}">
                <a16:creationId xmlns:a16="http://schemas.microsoft.com/office/drawing/2014/main" id="{24F0EBD5-A8AC-4655-92AB-B6781C217C72}"/>
              </a:ext>
            </a:extLst>
          </p:cNvPr>
          <p:cNvSpPr/>
          <p:nvPr/>
        </p:nvSpPr>
        <p:spPr>
          <a:xfrm>
            <a:off x="4395727" y="6319045"/>
            <a:ext cx="7037118" cy="538955"/>
          </a:xfrm>
          <a:custGeom>
            <a:avLst/>
            <a:gdLst>
              <a:gd name="connsiteX0" fmla="*/ 3518559 w 7037118"/>
              <a:gd name="connsiteY0" fmla="*/ 0 h 538955"/>
              <a:gd name="connsiteX1" fmla="*/ 6992833 w 7037118"/>
              <a:gd name="connsiteY1" fmla="*/ 523794 h 538955"/>
              <a:gd name="connsiteX2" fmla="*/ 7037118 w 7037118"/>
              <a:gd name="connsiteY2" fmla="*/ 538955 h 538955"/>
              <a:gd name="connsiteX3" fmla="*/ 0 w 7037118"/>
              <a:gd name="connsiteY3" fmla="*/ 538955 h 538955"/>
              <a:gd name="connsiteX4" fmla="*/ 44285 w 7037118"/>
              <a:gd name="connsiteY4" fmla="*/ 523794 h 538955"/>
              <a:gd name="connsiteX5" fmla="*/ 3518559 w 7037118"/>
              <a:gd name="connsiteY5" fmla="*/ 0 h 538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37118" h="538955">
                <a:moveTo>
                  <a:pt x="3518559" y="0"/>
                </a:moveTo>
                <a:cubicBezTo>
                  <a:pt x="4776525" y="0"/>
                  <a:pt x="5960059" y="189747"/>
                  <a:pt x="6992833" y="523794"/>
                </a:cubicBezTo>
                <a:lnTo>
                  <a:pt x="7037118" y="538955"/>
                </a:lnTo>
                <a:lnTo>
                  <a:pt x="0" y="538955"/>
                </a:lnTo>
                <a:lnTo>
                  <a:pt x="44285" y="523794"/>
                </a:lnTo>
                <a:cubicBezTo>
                  <a:pt x="1077059" y="189747"/>
                  <a:pt x="2260593" y="0"/>
                  <a:pt x="3518559"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9" name="Text Placeholder 8">
            <a:extLst>
              <a:ext uri="{FF2B5EF4-FFF2-40B4-BE49-F238E27FC236}">
                <a16:creationId xmlns:a16="http://schemas.microsoft.com/office/drawing/2014/main" id="{F616ABD4-E53B-49F8-A193-5F9370BFBCD4}"/>
              </a:ext>
            </a:extLst>
          </p:cNvPr>
          <p:cNvSpPr>
            <a:spLocks noGrp="1"/>
          </p:cNvSpPr>
          <p:nvPr>
            <p:ph type="body" sz="quarter" idx="14" hasCustomPrompt="1"/>
          </p:nvPr>
        </p:nvSpPr>
        <p:spPr>
          <a:xfrm>
            <a:off x="192087" y="1274098"/>
            <a:ext cx="5760478" cy="785816"/>
          </a:xfrm>
        </p:spPr>
        <p:txBody>
          <a:bodyPr/>
          <a:lstStyle>
            <a:lvl1pPr>
              <a:defRPr sz="2000">
                <a:solidFill>
                  <a:schemeClr val="bg1"/>
                </a:solidFill>
                <a:latin typeface="+mn-lt"/>
              </a:defRPr>
            </a:lvl1pPr>
            <a:lvl2pPr>
              <a:buClr>
                <a:schemeClr val="bg1"/>
              </a:buClr>
              <a:defRPr sz="2000">
                <a:solidFill>
                  <a:schemeClr val="bg1"/>
                </a:solidFill>
                <a:latin typeface="+mn-lt"/>
              </a:defRPr>
            </a:lvl2pPr>
            <a:lvl3pPr>
              <a:buClr>
                <a:schemeClr val="bg1"/>
              </a:buClr>
              <a:defRPr sz="1800">
                <a:solidFill>
                  <a:schemeClr val="bg1"/>
                </a:solidFill>
                <a:latin typeface="+mn-lt"/>
              </a:defRPr>
            </a:lvl3pPr>
            <a:lvl4pPr>
              <a:buClr>
                <a:schemeClr val="bg1"/>
              </a:buClr>
              <a:defRPr sz="1600">
                <a:solidFill>
                  <a:schemeClr val="bg1"/>
                </a:solidFill>
                <a:latin typeface="+mn-lt"/>
              </a:defRPr>
            </a:lvl4pPr>
            <a:lvl5pPr>
              <a:buClr>
                <a:schemeClr val="bg1"/>
              </a:buClr>
              <a:defRPr sz="1400">
                <a:solidFill>
                  <a:schemeClr val="bg1"/>
                </a:solidFill>
                <a:latin typeface="+mn-lt"/>
              </a:defRPr>
            </a:lvl5pPr>
          </a:lstStyle>
          <a:p>
            <a:pPr lvl="0"/>
            <a:r>
              <a:rPr lang="en-US" dirty="0"/>
              <a:t>Your sub-outtake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420772985"/>
      </p:ext>
    </p:extLst>
  </p:cSld>
  <p:clrMapOvr>
    <a:overrideClrMapping bg1="lt1" tx1="dk1" bg2="lt2" tx2="dk2" accent1="accent1" accent2="accent2" accent3="accent3" accent4="accent4" accent5="accent5" accent6="accent6" hlink="hlink" folHlink="folHlink"/>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1_Teal Reverse 3">
    <p:bg>
      <p:bgPr>
        <a:solidFill>
          <a:schemeClr val="accent1"/>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7739F483-22E9-4E90-8DCA-9B088C3097DC}"/>
              </a:ext>
            </a:extLst>
          </p:cNvPr>
          <p:cNvSpPr/>
          <p:nvPr/>
        </p:nvSpPr>
        <p:spPr>
          <a:xfrm>
            <a:off x="-1" y="0"/>
            <a:ext cx="9308495" cy="6858000"/>
          </a:xfrm>
          <a:custGeom>
            <a:avLst/>
            <a:gdLst>
              <a:gd name="connsiteX0" fmla="*/ 0 w 6689725"/>
              <a:gd name="connsiteY0" fmla="*/ 0 h 6858000"/>
              <a:gd name="connsiteX1" fmla="*/ 2727845 w 6689725"/>
              <a:gd name="connsiteY1" fmla="*/ 0 h 6858000"/>
              <a:gd name="connsiteX2" fmla="*/ 3515434 w 6689725"/>
              <a:gd name="connsiteY2" fmla="*/ 0 h 6858000"/>
              <a:gd name="connsiteX3" fmla="*/ 6243279 w 6689725"/>
              <a:gd name="connsiteY3" fmla="*/ 0 h 6858000"/>
              <a:gd name="connsiteX4" fmla="*/ 6294652 w 6689725"/>
              <a:gd name="connsiteY4" fmla="*/ 173227 h 6858000"/>
              <a:gd name="connsiteX5" fmla="*/ 6689725 w 6689725"/>
              <a:gd name="connsiteY5" fmla="*/ 3232151 h 6858000"/>
              <a:gd name="connsiteX6" fmla="*/ 6223670 w 6689725"/>
              <a:gd name="connsiteY6" fmla="*/ 6530422 h 6858000"/>
              <a:gd name="connsiteX7" fmla="*/ 6110353 w 6689725"/>
              <a:gd name="connsiteY7" fmla="*/ 6858000 h 6858000"/>
              <a:gd name="connsiteX8" fmla="*/ 3382508 w 6689725"/>
              <a:gd name="connsiteY8" fmla="*/ 6858000 h 6858000"/>
              <a:gd name="connsiteX9" fmla="*/ 2727845 w 6689725"/>
              <a:gd name="connsiteY9" fmla="*/ 6858000 h 6858000"/>
              <a:gd name="connsiteX10" fmla="*/ 0 w 6689725"/>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89725" h="6858000">
                <a:moveTo>
                  <a:pt x="0" y="0"/>
                </a:moveTo>
                <a:lnTo>
                  <a:pt x="2727845" y="0"/>
                </a:lnTo>
                <a:lnTo>
                  <a:pt x="3515434" y="0"/>
                </a:lnTo>
                <a:lnTo>
                  <a:pt x="6243279" y="0"/>
                </a:lnTo>
                <a:lnTo>
                  <a:pt x="6294652" y="173227"/>
                </a:lnTo>
                <a:cubicBezTo>
                  <a:pt x="6545355" y="1065161"/>
                  <a:pt x="6689725" y="2112210"/>
                  <a:pt x="6689725" y="3232151"/>
                </a:cubicBezTo>
                <a:cubicBezTo>
                  <a:pt x="6689725" y="4453905"/>
                  <a:pt x="6517913" y="5588912"/>
                  <a:pt x="6223670" y="6530422"/>
                </a:cubicBezTo>
                <a:lnTo>
                  <a:pt x="6110353" y="6858000"/>
                </a:lnTo>
                <a:lnTo>
                  <a:pt x="3382508" y="6858000"/>
                </a:lnTo>
                <a:lnTo>
                  <a:pt x="2727845"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lvl1pPr>
              <a:defRPr>
                <a:solidFill>
                  <a:schemeClr val="tx2"/>
                </a:solidFill>
              </a:defRPr>
            </a:lvl1pPr>
          </a:lstStyle>
          <a:p>
            <a:fld id="{21F79131-C817-4EAF-B3BC-6511779B5E04}" type="slidenum">
              <a:rPr lang="en-GB" smtClean="0"/>
              <a:pPr/>
              <a:t>‹#›</a:t>
            </a:fld>
            <a:endParaRPr lang="en-GB"/>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a:xfrm>
            <a:off x="205740" y="6453983"/>
            <a:ext cx="4162352" cy="365125"/>
          </a:xfrm>
        </p:spPr>
        <p:txBody>
          <a:bodyPr/>
          <a:lstStyle>
            <a:lvl1pPr>
              <a:defRPr>
                <a:solidFill>
                  <a:schemeClr val="bg1"/>
                </a:solidFill>
              </a:defRPr>
            </a:lvl1pPr>
          </a:lstStyle>
          <a:p>
            <a:endParaRPr lang="en-GB" dirty="0"/>
          </a:p>
        </p:txBody>
      </p:sp>
      <p:sp>
        <p:nvSpPr>
          <p:cNvPr id="2" name="Title 1">
            <a:extLst>
              <a:ext uri="{FF2B5EF4-FFF2-40B4-BE49-F238E27FC236}">
                <a16:creationId xmlns:a16="http://schemas.microsoft.com/office/drawing/2014/main" id="{A844E65C-7F2A-4B3C-B4CA-CD99C8F82697}"/>
              </a:ext>
            </a:extLst>
          </p:cNvPr>
          <p:cNvSpPr>
            <a:spLocks noGrp="1"/>
          </p:cNvSpPr>
          <p:nvPr>
            <p:ph type="title" hasCustomPrompt="1"/>
          </p:nvPr>
        </p:nvSpPr>
        <p:spPr>
          <a:xfrm>
            <a:off x="186691" y="124621"/>
            <a:ext cx="7759879" cy="1027904"/>
          </a:xfrm>
        </p:spPr>
        <p:txBody>
          <a:bodyPr/>
          <a:lstStyle>
            <a:lvl1pPr>
              <a:defRPr>
                <a:solidFill>
                  <a:schemeClr val="accent1"/>
                </a:solidFill>
              </a:defRPr>
            </a:lvl1pPr>
          </a:lstStyle>
          <a:p>
            <a:r>
              <a:rPr lang="en-US" dirty="0"/>
              <a:t>Your main outtake goes here</a:t>
            </a:r>
            <a:endParaRPr lang="en-GB" dirty="0"/>
          </a:p>
        </p:txBody>
      </p:sp>
      <p:sp>
        <p:nvSpPr>
          <p:cNvPr id="14" name="Freeform: Shape 13">
            <a:extLst>
              <a:ext uri="{FF2B5EF4-FFF2-40B4-BE49-F238E27FC236}">
                <a16:creationId xmlns:a16="http://schemas.microsoft.com/office/drawing/2014/main" id="{24F0EBD5-A8AC-4655-92AB-B6781C217C72}"/>
              </a:ext>
            </a:extLst>
          </p:cNvPr>
          <p:cNvSpPr/>
          <p:nvPr/>
        </p:nvSpPr>
        <p:spPr>
          <a:xfrm>
            <a:off x="4395727" y="6319045"/>
            <a:ext cx="7037118" cy="538955"/>
          </a:xfrm>
          <a:custGeom>
            <a:avLst/>
            <a:gdLst>
              <a:gd name="connsiteX0" fmla="*/ 3518559 w 7037118"/>
              <a:gd name="connsiteY0" fmla="*/ 0 h 538955"/>
              <a:gd name="connsiteX1" fmla="*/ 6992833 w 7037118"/>
              <a:gd name="connsiteY1" fmla="*/ 523794 h 538955"/>
              <a:gd name="connsiteX2" fmla="*/ 7037118 w 7037118"/>
              <a:gd name="connsiteY2" fmla="*/ 538955 h 538955"/>
              <a:gd name="connsiteX3" fmla="*/ 0 w 7037118"/>
              <a:gd name="connsiteY3" fmla="*/ 538955 h 538955"/>
              <a:gd name="connsiteX4" fmla="*/ 44285 w 7037118"/>
              <a:gd name="connsiteY4" fmla="*/ 523794 h 538955"/>
              <a:gd name="connsiteX5" fmla="*/ 3518559 w 7037118"/>
              <a:gd name="connsiteY5" fmla="*/ 0 h 538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37118" h="538955">
                <a:moveTo>
                  <a:pt x="3518559" y="0"/>
                </a:moveTo>
                <a:cubicBezTo>
                  <a:pt x="4776525" y="0"/>
                  <a:pt x="5960059" y="189747"/>
                  <a:pt x="6992833" y="523794"/>
                </a:cubicBezTo>
                <a:lnTo>
                  <a:pt x="7037118" y="538955"/>
                </a:lnTo>
                <a:lnTo>
                  <a:pt x="0" y="538955"/>
                </a:lnTo>
                <a:lnTo>
                  <a:pt x="44285" y="523794"/>
                </a:lnTo>
                <a:cubicBezTo>
                  <a:pt x="1077059" y="189747"/>
                  <a:pt x="2260593" y="0"/>
                  <a:pt x="3518559" y="0"/>
                </a:cubicBez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9" name="Text Placeholder 8">
            <a:extLst>
              <a:ext uri="{FF2B5EF4-FFF2-40B4-BE49-F238E27FC236}">
                <a16:creationId xmlns:a16="http://schemas.microsoft.com/office/drawing/2014/main" id="{F616ABD4-E53B-49F8-A193-5F9370BFBCD4}"/>
              </a:ext>
            </a:extLst>
          </p:cNvPr>
          <p:cNvSpPr>
            <a:spLocks noGrp="1"/>
          </p:cNvSpPr>
          <p:nvPr>
            <p:ph type="body" sz="quarter" idx="14" hasCustomPrompt="1"/>
          </p:nvPr>
        </p:nvSpPr>
        <p:spPr>
          <a:xfrm>
            <a:off x="192086" y="1274098"/>
            <a:ext cx="7754483" cy="785816"/>
          </a:xfrm>
        </p:spPr>
        <p:txBody>
          <a:bodyPr/>
          <a:lstStyle>
            <a:lvl1pPr>
              <a:defRPr sz="2000">
                <a:solidFill>
                  <a:schemeClr val="accent2"/>
                </a:solidFill>
                <a:latin typeface="+mn-lt"/>
              </a:defRPr>
            </a:lvl1pPr>
            <a:lvl2pPr>
              <a:buClr>
                <a:schemeClr val="bg1"/>
              </a:buClr>
              <a:defRPr sz="2000">
                <a:solidFill>
                  <a:schemeClr val="accent2"/>
                </a:solidFill>
                <a:latin typeface="+mn-lt"/>
              </a:defRPr>
            </a:lvl2pPr>
            <a:lvl3pPr>
              <a:buClr>
                <a:schemeClr val="bg1"/>
              </a:buClr>
              <a:defRPr sz="1800">
                <a:solidFill>
                  <a:schemeClr val="accent2"/>
                </a:solidFill>
                <a:latin typeface="+mn-lt"/>
              </a:defRPr>
            </a:lvl3pPr>
            <a:lvl4pPr>
              <a:buClr>
                <a:schemeClr val="bg1"/>
              </a:buClr>
              <a:defRPr sz="1600">
                <a:solidFill>
                  <a:schemeClr val="accent2"/>
                </a:solidFill>
                <a:latin typeface="+mn-lt"/>
              </a:defRPr>
            </a:lvl4pPr>
            <a:lvl5pPr>
              <a:buClr>
                <a:schemeClr val="bg1"/>
              </a:buClr>
              <a:defRPr sz="1400">
                <a:solidFill>
                  <a:schemeClr val="accent2"/>
                </a:solidFill>
                <a:latin typeface="+mn-lt"/>
              </a:defRPr>
            </a:lvl5pPr>
          </a:lstStyle>
          <a:p>
            <a:pPr lvl="0"/>
            <a:r>
              <a:rPr lang="en-US" dirty="0"/>
              <a:t>Your sub-outtake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0" name="Picture 9" descr="A picture containing drawing&#10;&#10;Description automatically generated">
            <a:extLst>
              <a:ext uri="{FF2B5EF4-FFF2-40B4-BE49-F238E27FC236}">
                <a16:creationId xmlns:a16="http://schemas.microsoft.com/office/drawing/2014/main" id="{8C32E027-C135-4092-A381-93209EE27F67}"/>
              </a:ext>
            </a:extLst>
          </p:cNvPr>
          <p:cNvPicPr>
            <a:picLocks/>
          </p:cNvPicPr>
          <p:nvPr userDrawn="1"/>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Tree>
    <p:extLst>
      <p:ext uri="{BB962C8B-B14F-4D97-AF65-F5344CB8AC3E}">
        <p14:creationId xmlns:p14="http://schemas.microsoft.com/office/powerpoint/2010/main" val="4290626769"/>
      </p:ext>
    </p:extLst>
  </p:cSld>
  <p:clrMapOvr>
    <a:overrideClrMapping bg1="lt1" tx1="dk1" bg2="lt2" tx2="dk2" accent1="accent1" accent2="accent2" accent3="accent3" accent4="accent4" accent5="accent5" accent6="accent6" hlink="hlink" folHlink="folHlink"/>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4_Teal Reverse 3">
    <p:bg>
      <p:bgPr>
        <a:solidFill>
          <a:schemeClr val="accent3"/>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7739F483-22E9-4E90-8DCA-9B088C3097DC}"/>
              </a:ext>
            </a:extLst>
          </p:cNvPr>
          <p:cNvSpPr/>
          <p:nvPr/>
        </p:nvSpPr>
        <p:spPr>
          <a:xfrm>
            <a:off x="0" y="0"/>
            <a:ext cx="9366552" cy="6858000"/>
          </a:xfrm>
          <a:custGeom>
            <a:avLst/>
            <a:gdLst>
              <a:gd name="connsiteX0" fmla="*/ 0 w 6689725"/>
              <a:gd name="connsiteY0" fmla="*/ 0 h 6858000"/>
              <a:gd name="connsiteX1" fmla="*/ 2727845 w 6689725"/>
              <a:gd name="connsiteY1" fmla="*/ 0 h 6858000"/>
              <a:gd name="connsiteX2" fmla="*/ 3515434 w 6689725"/>
              <a:gd name="connsiteY2" fmla="*/ 0 h 6858000"/>
              <a:gd name="connsiteX3" fmla="*/ 6243279 w 6689725"/>
              <a:gd name="connsiteY3" fmla="*/ 0 h 6858000"/>
              <a:gd name="connsiteX4" fmla="*/ 6294652 w 6689725"/>
              <a:gd name="connsiteY4" fmla="*/ 173227 h 6858000"/>
              <a:gd name="connsiteX5" fmla="*/ 6689725 w 6689725"/>
              <a:gd name="connsiteY5" fmla="*/ 3232151 h 6858000"/>
              <a:gd name="connsiteX6" fmla="*/ 6223670 w 6689725"/>
              <a:gd name="connsiteY6" fmla="*/ 6530422 h 6858000"/>
              <a:gd name="connsiteX7" fmla="*/ 6110353 w 6689725"/>
              <a:gd name="connsiteY7" fmla="*/ 6858000 h 6858000"/>
              <a:gd name="connsiteX8" fmla="*/ 3382508 w 6689725"/>
              <a:gd name="connsiteY8" fmla="*/ 6858000 h 6858000"/>
              <a:gd name="connsiteX9" fmla="*/ 2727845 w 6689725"/>
              <a:gd name="connsiteY9" fmla="*/ 6858000 h 6858000"/>
              <a:gd name="connsiteX10" fmla="*/ 0 w 6689725"/>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89725" h="6858000">
                <a:moveTo>
                  <a:pt x="0" y="0"/>
                </a:moveTo>
                <a:lnTo>
                  <a:pt x="2727845" y="0"/>
                </a:lnTo>
                <a:lnTo>
                  <a:pt x="3515434" y="0"/>
                </a:lnTo>
                <a:lnTo>
                  <a:pt x="6243279" y="0"/>
                </a:lnTo>
                <a:lnTo>
                  <a:pt x="6294652" y="173227"/>
                </a:lnTo>
                <a:cubicBezTo>
                  <a:pt x="6545355" y="1065161"/>
                  <a:pt x="6689725" y="2112210"/>
                  <a:pt x="6689725" y="3232151"/>
                </a:cubicBezTo>
                <a:cubicBezTo>
                  <a:pt x="6689725" y="4453905"/>
                  <a:pt x="6517913" y="5588912"/>
                  <a:pt x="6223670" y="6530422"/>
                </a:cubicBezTo>
                <a:lnTo>
                  <a:pt x="6110353" y="6858000"/>
                </a:lnTo>
                <a:lnTo>
                  <a:pt x="3382508" y="6858000"/>
                </a:lnTo>
                <a:lnTo>
                  <a:pt x="2727845"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lvl1pPr>
              <a:defRPr>
                <a:solidFill>
                  <a:schemeClr val="tx2"/>
                </a:solidFill>
              </a:defRPr>
            </a:lvl1pPr>
          </a:lstStyle>
          <a:p>
            <a:fld id="{21F79131-C817-4EAF-B3BC-6511779B5E04}" type="slidenum">
              <a:rPr lang="en-GB" smtClean="0"/>
              <a:pPr/>
              <a:t>‹#›</a:t>
            </a:fld>
            <a:endParaRPr lang="en-GB"/>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a:xfrm>
            <a:off x="205740" y="6453983"/>
            <a:ext cx="4162352" cy="365125"/>
          </a:xfrm>
        </p:spPr>
        <p:txBody>
          <a:bodyPr/>
          <a:lstStyle>
            <a:lvl1pPr>
              <a:defRPr>
                <a:solidFill>
                  <a:schemeClr val="bg1"/>
                </a:solidFill>
              </a:defRPr>
            </a:lvl1pPr>
          </a:lstStyle>
          <a:p>
            <a:endParaRPr lang="en-GB" dirty="0"/>
          </a:p>
        </p:txBody>
      </p:sp>
      <p:sp>
        <p:nvSpPr>
          <p:cNvPr id="2" name="Title 1">
            <a:extLst>
              <a:ext uri="{FF2B5EF4-FFF2-40B4-BE49-F238E27FC236}">
                <a16:creationId xmlns:a16="http://schemas.microsoft.com/office/drawing/2014/main" id="{A844E65C-7F2A-4B3C-B4CA-CD99C8F82697}"/>
              </a:ext>
            </a:extLst>
          </p:cNvPr>
          <p:cNvSpPr>
            <a:spLocks noGrp="1"/>
          </p:cNvSpPr>
          <p:nvPr>
            <p:ph type="title" hasCustomPrompt="1"/>
          </p:nvPr>
        </p:nvSpPr>
        <p:spPr>
          <a:xfrm>
            <a:off x="186691" y="124621"/>
            <a:ext cx="7759879" cy="1027904"/>
          </a:xfrm>
        </p:spPr>
        <p:txBody>
          <a:bodyPr/>
          <a:lstStyle>
            <a:lvl1pPr>
              <a:defRPr>
                <a:solidFill>
                  <a:schemeClr val="accent1"/>
                </a:solidFill>
              </a:defRPr>
            </a:lvl1pPr>
          </a:lstStyle>
          <a:p>
            <a:r>
              <a:rPr lang="en-US" dirty="0"/>
              <a:t>Your main outtake goes here</a:t>
            </a:r>
            <a:endParaRPr lang="en-GB" dirty="0"/>
          </a:p>
        </p:txBody>
      </p:sp>
      <p:sp>
        <p:nvSpPr>
          <p:cNvPr id="14" name="Freeform: Shape 13">
            <a:extLst>
              <a:ext uri="{FF2B5EF4-FFF2-40B4-BE49-F238E27FC236}">
                <a16:creationId xmlns:a16="http://schemas.microsoft.com/office/drawing/2014/main" id="{24F0EBD5-A8AC-4655-92AB-B6781C217C72}"/>
              </a:ext>
            </a:extLst>
          </p:cNvPr>
          <p:cNvSpPr/>
          <p:nvPr/>
        </p:nvSpPr>
        <p:spPr>
          <a:xfrm>
            <a:off x="4395727" y="6319045"/>
            <a:ext cx="7037118" cy="538955"/>
          </a:xfrm>
          <a:custGeom>
            <a:avLst/>
            <a:gdLst>
              <a:gd name="connsiteX0" fmla="*/ 3518559 w 7037118"/>
              <a:gd name="connsiteY0" fmla="*/ 0 h 538955"/>
              <a:gd name="connsiteX1" fmla="*/ 6992833 w 7037118"/>
              <a:gd name="connsiteY1" fmla="*/ 523794 h 538955"/>
              <a:gd name="connsiteX2" fmla="*/ 7037118 w 7037118"/>
              <a:gd name="connsiteY2" fmla="*/ 538955 h 538955"/>
              <a:gd name="connsiteX3" fmla="*/ 0 w 7037118"/>
              <a:gd name="connsiteY3" fmla="*/ 538955 h 538955"/>
              <a:gd name="connsiteX4" fmla="*/ 44285 w 7037118"/>
              <a:gd name="connsiteY4" fmla="*/ 523794 h 538955"/>
              <a:gd name="connsiteX5" fmla="*/ 3518559 w 7037118"/>
              <a:gd name="connsiteY5" fmla="*/ 0 h 538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37118" h="538955">
                <a:moveTo>
                  <a:pt x="3518559" y="0"/>
                </a:moveTo>
                <a:cubicBezTo>
                  <a:pt x="4776525" y="0"/>
                  <a:pt x="5960059" y="189747"/>
                  <a:pt x="6992833" y="523794"/>
                </a:cubicBezTo>
                <a:lnTo>
                  <a:pt x="7037118" y="538955"/>
                </a:lnTo>
                <a:lnTo>
                  <a:pt x="0" y="538955"/>
                </a:lnTo>
                <a:lnTo>
                  <a:pt x="44285" y="523794"/>
                </a:lnTo>
                <a:cubicBezTo>
                  <a:pt x="1077059" y="189747"/>
                  <a:pt x="2260593" y="0"/>
                  <a:pt x="3518559"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9" name="Text Placeholder 8">
            <a:extLst>
              <a:ext uri="{FF2B5EF4-FFF2-40B4-BE49-F238E27FC236}">
                <a16:creationId xmlns:a16="http://schemas.microsoft.com/office/drawing/2014/main" id="{F616ABD4-E53B-49F8-A193-5F9370BFBCD4}"/>
              </a:ext>
            </a:extLst>
          </p:cNvPr>
          <p:cNvSpPr>
            <a:spLocks noGrp="1"/>
          </p:cNvSpPr>
          <p:nvPr>
            <p:ph type="body" sz="quarter" idx="14" hasCustomPrompt="1"/>
          </p:nvPr>
        </p:nvSpPr>
        <p:spPr>
          <a:xfrm>
            <a:off x="192086" y="1274098"/>
            <a:ext cx="7754483" cy="785816"/>
          </a:xfrm>
        </p:spPr>
        <p:txBody>
          <a:bodyPr/>
          <a:lstStyle>
            <a:lvl1pPr>
              <a:defRPr sz="2000">
                <a:solidFill>
                  <a:schemeClr val="accent2"/>
                </a:solidFill>
                <a:latin typeface="+mn-lt"/>
              </a:defRPr>
            </a:lvl1pPr>
            <a:lvl2pPr>
              <a:buClr>
                <a:schemeClr val="bg1"/>
              </a:buClr>
              <a:defRPr sz="2000">
                <a:solidFill>
                  <a:schemeClr val="accent2"/>
                </a:solidFill>
                <a:latin typeface="+mn-lt"/>
              </a:defRPr>
            </a:lvl2pPr>
            <a:lvl3pPr>
              <a:buClr>
                <a:schemeClr val="bg1"/>
              </a:buClr>
              <a:defRPr sz="1800">
                <a:solidFill>
                  <a:schemeClr val="accent2"/>
                </a:solidFill>
                <a:latin typeface="+mn-lt"/>
              </a:defRPr>
            </a:lvl3pPr>
            <a:lvl4pPr>
              <a:buClr>
                <a:schemeClr val="bg1"/>
              </a:buClr>
              <a:defRPr sz="1600">
                <a:solidFill>
                  <a:schemeClr val="accent2"/>
                </a:solidFill>
                <a:latin typeface="+mn-lt"/>
              </a:defRPr>
            </a:lvl4pPr>
            <a:lvl5pPr>
              <a:buClr>
                <a:schemeClr val="bg1"/>
              </a:buClr>
              <a:defRPr sz="1400">
                <a:solidFill>
                  <a:schemeClr val="accent2"/>
                </a:solidFill>
                <a:latin typeface="+mn-lt"/>
              </a:defRPr>
            </a:lvl5pPr>
          </a:lstStyle>
          <a:p>
            <a:pPr lvl="0"/>
            <a:r>
              <a:rPr lang="en-US" dirty="0"/>
              <a:t>Your sub-outtake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0" name="Picture 9" descr="A picture containing drawing&#10;&#10;Description automatically generated">
            <a:extLst>
              <a:ext uri="{FF2B5EF4-FFF2-40B4-BE49-F238E27FC236}">
                <a16:creationId xmlns:a16="http://schemas.microsoft.com/office/drawing/2014/main" id="{8C32E027-C135-4092-A381-93209EE27F67}"/>
              </a:ext>
            </a:extLst>
          </p:cNvPr>
          <p:cNvPicPr>
            <a:picLocks/>
          </p:cNvPicPr>
          <p:nvPr userDrawn="1"/>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Tree>
    <p:extLst>
      <p:ext uri="{BB962C8B-B14F-4D97-AF65-F5344CB8AC3E}">
        <p14:creationId xmlns:p14="http://schemas.microsoft.com/office/powerpoint/2010/main" val="1762538534"/>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hapter 3">
    <p:bg>
      <p:bgPr>
        <a:solidFill>
          <a:schemeClr val="accent2"/>
        </a:solidFill>
        <a:effectLst/>
      </p:bgPr>
    </p:bg>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E0ACCF0C-D4B8-4757-B15A-755DAF7C56D2}"/>
              </a:ext>
            </a:extLst>
          </p:cNvPr>
          <p:cNvSpPr>
            <a:spLocks noGrp="1"/>
          </p:cNvSpPr>
          <p:nvPr>
            <p:ph type="pic" sz="quarter" idx="11" hasCustomPrompt="1"/>
          </p:nvPr>
        </p:nvSpPr>
        <p:spPr>
          <a:xfrm>
            <a:off x="5801357" y="0"/>
            <a:ext cx="6390643" cy="6857999"/>
          </a:xfrm>
          <a:custGeom>
            <a:avLst/>
            <a:gdLst>
              <a:gd name="connsiteX0" fmla="*/ 1300586 w 6390643"/>
              <a:gd name="connsiteY0" fmla="*/ 0 h 6857999"/>
              <a:gd name="connsiteX1" fmla="*/ 4148109 w 6390643"/>
              <a:gd name="connsiteY1" fmla="*/ 0 h 6857999"/>
              <a:gd name="connsiteX2" fmla="*/ 4244758 w 6390643"/>
              <a:gd name="connsiteY2" fmla="*/ 200632 h 6857999"/>
              <a:gd name="connsiteX3" fmla="*/ 4662099 w 6390643"/>
              <a:gd name="connsiteY3" fmla="*/ 759144 h 6857999"/>
              <a:gd name="connsiteX4" fmla="*/ 4793175 w 6390643"/>
              <a:gd name="connsiteY4" fmla="*/ 878274 h 6857999"/>
              <a:gd name="connsiteX5" fmla="*/ 4769363 w 6390643"/>
              <a:gd name="connsiteY5" fmla="*/ 880359 h 6857999"/>
              <a:gd name="connsiteX6" fmla="*/ 3361339 w 6390643"/>
              <a:gd name="connsiteY6" fmla="*/ 1535861 h 6857999"/>
              <a:gd name="connsiteX7" fmla="*/ 3195969 w 6390643"/>
              <a:gd name="connsiteY7" fmla="*/ 5194816 h 6857999"/>
              <a:gd name="connsiteX8" fmla="*/ 6207778 w 6390643"/>
              <a:gd name="connsiteY8" fmla="*/ 5793660 h 6857999"/>
              <a:gd name="connsiteX9" fmla="*/ 6390643 w 6390643"/>
              <a:gd name="connsiteY9" fmla="*/ 5696460 h 6857999"/>
              <a:gd name="connsiteX10" fmla="*/ 6390643 w 6390643"/>
              <a:gd name="connsiteY10" fmla="*/ 6857999 h 6857999"/>
              <a:gd name="connsiteX11" fmla="*/ 1325443 w 6390643"/>
              <a:gd name="connsiteY11" fmla="*/ 6857999 h 6857999"/>
              <a:gd name="connsiteX12" fmla="*/ 1274221 w 6390643"/>
              <a:gd name="connsiteY12" fmla="*/ 6802401 h 6857999"/>
              <a:gd name="connsiteX13" fmla="*/ 1044489 w 6390643"/>
              <a:gd name="connsiteY13" fmla="*/ 30394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390643" h="6857999">
                <a:moveTo>
                  <a:pt x="1300586" y="0"/>
                </a:moveTo>
                <a:lnTo>
                  <a:pt x="4148109" y="0"/>
                </a:lnTo>
                <a:lnTo>
                  <a:pt x="4244758" y="200632"/>
                </a:lnTo>
                <a:cubicBezTo>
                  <a:pt x="4356689" y="406677"/>
                  <a:pt x="4497630" y="594675"/>
                  <a:pt x="4662099" y="759144"/>
                </a:cubicBezTo>
                <a:lnTo>
                  <a:pt x="4793175" y="878274"/>
                </a:lnTo>
                <a:lnTo>
                  <a:pt x="4769363" y="880359"/>
                </a:lnTo>
                <a:cubicBezTo>
                  <a:pt x="4245827" y="949423"/>
                  <a:pt x="3753887" y="1177263"/>
                  <a:pt x="3361339" y="1535861"/>
                </a:cubicBezTo>
                <a:cubicBezTo>
                  <a:pt x="2305279" y="2500589"/>
                  <a:pt x="2231241" y="4138758"/>
                  <a:pt x="3195969" y="5194816"/>
                </a:cubicBezTo>
                <a:cubicBezTo>
                  <a:pt x="3979812" y="6052863"/>
                  <a:pt x="5208232" y="6262623"/>
                  <a:pt x="6207778" y="5793660"/>
                </a:cubicBezTo>
                <a:lnTo>
                  <a:pt x="6390643" y="5696460"/>
                </a:lnTo>
                <a:lnTo>
                  <a:pt x="6390643" y="6857999"/>
                </a:lnTo>
                <a:lnTo>
                  <a:pt x="1325443" y="6857999"/>
                </a:lnTo>
                <a:lnTo>
                  <a:pt x="1274221" y="6802401"/>
                </a:lnTo>
                <a:cubicBezTo>
                  <a:pt x="-363669" y="4931819"/>
                  <a:pt x="-403350" y="2209341"/>
                  <a:pt x="1044489" y="303941"/>
                </a:cubicBezTo>
                <a:close/>
              </a:path>
            </a:pathLst>
          </a:custGeom>
        </p:spPr>
        <p:txBody>
          <a:bodyPr wrap="square" anchor="ctr">
            <a:noAutofit/>
          </a:bodyPr>
          <a:lstStyle>
            <a:lvl1pPr algn="ctr">
              <a:defRPr/>
            </a:lvl1pPr>
          </a:lstStyle>
          <a:p>
            <a:r>
              <a:rPr lang="en-GB" dirty="0"/>
              <a:t>Click to insert image</a:t>
            </a:r>
          </a:p>
        </p:txBody>
      </p:sp>
      <p:sp>
        <p:nvSpPr>
          <p:cNvPr id="24" name="Freeform: Shape 23">
            <a:extLst>
              <a:ext uri="{FF2B5EF4-FFF2-40B4-BE49-F238E27FC236}">
                <a16:creationId xmlns:a16="http://schemas.microsoft.com/office/drawing/2014/main" id="{CA4AF336-E9CA-4B3A-AD34-916FF2DCFB50}"/>
              </a:ext>
            </a:extLst>
          </p:cNvPr>
          <p:cNvSpPr/>
          <p:nvPr/>
        </p:nvSpPr>
        <p:spPr>
          <a:xfrm>
            <a:off x="1007436" y="1867236"/>
            <a:ext cx="7461204" cy="4990763"/>
          </a:xfrm>
          <a:custGeom>
            <a:avLst/>
            <a:gdLst>
              <a:gd name="connsiteX0" fmla="*/ 5094516 w 7461204"/>
              <a:gd name="connsiteY0" fmla="*/ 7 h 4990763"/>
              <a:gd name="connsiteX1" fmla="*/ 7461204 w 7461204"/>
              <a:gd name="connsiteY1" fmla="*/ 573855 h 4990763"/>
              <a:gd name="connsiteX2" fmla="*/ 6375450 w 7461204"/>
              <a:gd name="connsiteY2" fmla="*/ 2892621 h 4990763"/>
              <a:gd name="connsiteX3" fmla="*/ 5089842 w 7461204"/>
              <a:gd name="connsiteY3" fmla="*/ 2554857 h 4990763"/>
              <a:gd name="connsiteX4" fmla="*/ 4988162 w 7461204"/>
              <a:gd name="connsiteY4" fmla="*/ 2560701 h 4990763"/>
              <a:gd name="connsiteX5" fmla="*/ 3354029 w 7461204"/>
              <a:gd name="connsiteY5" fmla="*/ 3236000 h 4990763"/>
              <a:gd name="connsiteX6" fmla="*/ 2536597 w 7461204"/>
              <a:gd name="connsiteY6" fmla="*/ 4783768 h 4990763"/>
              <a:gd name="connsiteX7" fmla="*/ 2517318 w 7461204"/>
              <a:gd name="connsiteY7" fmla="*/ 4990763 h 4990763"/>
              <a:gd name="connsiteX8" fmla="*/ 0 w 7461204"/>
              <a:gd name="connsiteY8" fmla="*/ 4990763 h 4990763"/>
              <a:gd name="connsiteX9" fmla="*/ 4038 w 7461204"/>
              <a:gd name="connsiteY9" fmla="*/ 4772730 h 4990763"/>
              <a:gd name="connsiteX10" fmla="*/ 1748430 w 7461204"/>
              <a:gd name="connsiteY10" fmla="*/ 1242371 h 4990763"/>
              <a:gd name="connsiteX11" fmla="*/ 1762455 w 7461204"/>
              <a:gd name="connsiteY11" fmla="*/ 1229515 h 4990763"/>
              <a:gd name="connsiteX12" fmla="*/ 4860770 w 7461204"/>
              <a:gd name="connsiteY12" fmla="*/ 5851 h 4990763"/>
              <a:gd name="connsiteX13" fmla="*/ 5094516 w 7461204"/>
              <a:gd name="connsiteY13" fmla="*/ 7 h 4990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461204" h="4990763">
                <a:moveTo>
                  <a:pt x="5094516" y="7"/>
                </a:moveTo>
                <a:cubicBezTo>
                  <a:pt x="5918023" y="-1325"/>
                  <a:pt x="6729761" y="195497"/>
                  <a:pt x="7461204" y="573855"/>
                </a:cubicBezTo>
                <a:lnTo>
                  <a:pt x="6375450" y="2892621"/>
                </a:lnTo>
                <a:cubicBezTo>
                  <a:pt x="5983926" y="2669295"/>
                  <a:pt x="5540575" y="2552815"/>
                  <a:pt x="5089842" y="2554857"/>
                </a:cubicBezTo>
                <a:cubicBezTo>
                  <a:pt x="5055948" y="2554857"/>
                  <a:pt x="5022056" y="2560701"/>
                  <a:pt x="4988162" y="2560701"/>
                </a:cubicBezTo>
                <a:cubicBezTo>
                  <a:pt x="4381099" y="2587133"/>
                  <a:pt x="3802655" y="2826173"/>
                  <a:pt x="3354029" y="3236000"/>
                </a:cubicBezTo>
                <a:cubicBezTo>
                  <a:pt x="2892003" y="3658069"/>
                  <a:pt x="2617942" y="4209038"/>
                  <a:pt x="2536597" y="4783768"/>
                </a:cubicBezTo>
                <a:lnTo>
                  <a:pt x="2517318" y="4990763"/>
                </a:lnTo>
                <a:lnTo>
                  <a:pt x="0" y="4990763"/>
                </a:lnTo>
                <a:lnTo>
                  <a:pt x="4038" y="4772730"/>
                </a:lnTo>
                <a:cubicBezTo>
                  <a:pt x="91176" y="3458897"/>
                  <a:pt x="679524" y="2178307"/>
                  <a:pt x="1748430" y="1242371"/>
                </a:cubicBezTo>
                <a:lnTo>
                  <a:pt x="1762455" y="1229515"/>
                </a:lnTo>
                <a:cubicBezTo>
                  <a:pt x="2630148" y="487990"/>
                  <a:pt x="3720551" y="57341"/>
                  <a:pt x="4860770" y="5851"/>
                </a:cubicBezTo>
                <a:cubicBezTo>
                  <a:pt x="4941413" y="7"/>
                  <a:pt x="5018550" y="7"/>
                  <a:pt x="5094516" y="7"/>
                </a:cubicBezTo>
                <a:close/>
              </a:path>
            </a:pathLst>
          </a:custGeom>
          <a:solidFill>
            <a:schemeClr val="bg1">
              <a:alpha val="10000"/>
            </a:schemeClr>
          </a:solidFill>
          <a:ln w="104905" cap="flat">
            <a:noFill/>
            <a:prstDash val="solid"/>
            <a:miter/>
          </a:ln>
        </p:spPr>
        <p:txBody>
          <a:bodyPr wrap="square" rtlCol="0" anchor="ctr">
            <a:noAutofit/>
          </a:bodyPr>
          <a:lstStyle/>
          <a:p>
            <a:endParaRPr lang="en-GB"/>
          </a:p>
        </p:txBody>
      </p:sp>
      <p:sp>
        <p:nvSpPr>
          <p:cNvPr id="7" name="Title 1">
            <a:extLst>
              <a:ext uri="{FF2B5EF4-FFF2-40B4-BE49-F238E27FC236}">
                <a16:creationId xmlns:a16="http://schemas.microsoft.com/office/drawing/2014/main" id="{2AE38CA0-BAFF-4376-B8C2-ABFA4D0DDB20}"/>
              </a:ext>
            </a:extLst>
          </p:cNvPr>
          <p:cNvSpPr>
            <a:spLocks noGrp="1"/>
          </p:cNvSpPr>
          <p:nvPr>
            <p:ph type="title" hasCustomPrompt="1"/>
          </p:nvPr>
        </p:nvSpPr>
        <p:spPr>
          <a:xfrm>
            <a:off x="571696" y="2497134"/>
            <a:ext cx="4928151" cy="1969296"/>
          </a:xfrm>
        </p:spPr>
        <p:txBody>
          <a:bodyPr anchor="ctr"/>
          <a:lstStyle>
            <a:lvl1pPr>
              <a:lnSpc>
                <a:spcPct val="80000"/>
              </a:lnSpc>
              <a:defRPr sz="5000" b="0">
                <a:latin typeface="+mj-lt"/>
              </a:defRPr>
            </a:lvl1pPr>
          </a:lstStyle>
          <a:p>
            <a:r>
              <a:rPr lang="en-US" dirty="0"/>
              <a:t>Your main </a:t>
            </a:r>
            <a:br>
              <a:rPr lang="en-US" dirty="0"/>
            </a:br>
            <a:r>
              <a:rPr lang="en-US" dirty="0"/>
              <a:t>outtake goes </a:t>
            </a:r>
            <a:br>
              <a:rPr lang="en-US" dirty="0"/>
            </a:br>
            <a:r>
              <a:rPr lang="en-US" dirty="0"/>
              <a:t>here</a:t>
            </a:r>
            <a:endParaRPr lang="en-GB" dirty="0"/>
          </a:p>
        </p:txBody>
      </p:sp>
      <p:sp>
        <p:nvSpPr>
          <p:cNvPr id="20" name="Freeform: Shape 19">
            <a:extLst>
              <a:ext uri="{FF2B5EF4-FFF2-40B4-BE49-F238E27FC236}">
                <a16:creationId xmlns:a16="http://schemas.microsoft.com/office/drawing/2014/main" id="{221F8473-6CDD-49B4-8753-BB2C17386303}"/>
              </a:ext>
            </a:extLst>
          </p:cNvPr>
          <p:cNvSpPr/>
          <p:nvPr/>
        </p:nvSpPr>
        <p:spPr>
          <a:xfrm>
            <a:off x="9949466" y="0"/>
            <a:ext cx="2242534" cy="1469000"/>
          </a:xfrm>
          <a:custGeom>
            <a:avLst/>
            <a:gdLst>
              <a:gd name="connsiteX0" fmla="*/ 0 w 2242534"/>
              <a:gd name="connsiteY0" fmla="*/ 0 h 1469000"/>
              <a:gd name="connsiteX1" fmla="*/ 2242534 w 2242534"/>
              <a:gd name="connsiteY1" fmla="*/ 0 h 1469000"/>
              <a:gd name="connsiteX2" fmla="*/ 2242534 w 2242534"/>
              <a:gd name="connsiteY2" fmla="*/ 1468486 h 1469000"/>
              <a:gd name="connsiteX3" fmla="*/ 2227734 w 2242534"/>
              <a:gd name="connsiteY3" fmla="*/ 1469000 h 1469000"/>
              <a:gd name="connsiteX4" fmla="*/ 96650 w 2242534"/>
              <a:gd name="connsiteY4" fmla="*/ 200632 h 146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2534" h="1469000">
                <a:moveTo>
                  <a:pt x="0" y="0"/>
                </a:moveTo>
                <a:lnTo>
                  <a:pt x="2242534" y="0"/>
                </a:lnTo>
                <a:lnTo>
                  <a:pt x="2242534" y="1468486"/>
                </a:lnTo>
                <a:lnTo>
                  <a:pt x="2227734" y="1469000"/>
                </a:lnTo>
                <a:cubicBezTo>
                  <a:pt x="1307504" y="1469000"/>
                  <a:pt x="507060" y="956129"/>
                  <a:pt x="96650" y="200632"/>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22" name="Text Placeholder 21">
            <a:extLst>
              <a:ext uri="{FF2B5EF4-FFF2-40B4-BE49-F238E27FC236}">
                <a16:creationId xmlns:a16="http://schemas.microsoft.com/office/drawing/2014/main" id="{8935710D-3414-4876-95DE-9D733273DB02}"/>
              </a:ext>
            </a:extLst>
          </p:cNvPr>
          <p:cNvSpPr>
            <a:spLocks noGrp="1"/>
          </p:cNvSpPr>
          <p:nvPr>
            <p:ph type="body" sz="quarter" idx="12" hasCustomPrompt="1"/>
          </p:nvPr>
        </p:nvSpPr>
        <p:spPr>
          <a:xfrm>
            <a:off x="597694" y="715962"/>
            <a:ext cx="1443037" cy="1358900"/>
          </a:xfrm>
        </p:spPr>
        <p:txBody>
          <a:bodyPr anchor="ctr"/>
          <a:lstStyle>
            <a:lvl1pPr>
              <a:defRPr sz="8000">
                <a:latin typeface="+mj-lt"/>
              </a:defRPr>
            </a:lvl1pPr>
          </a:lstStyle>
          <a:p>
            <a:pPr lvl="0"/>
            <a:r>
              <a:rPr lang="en-US" dirty="0"/>
              <a:t>xx</a:t>
            </a:r>
            <a:endParaRPr lang="en-GB" dirty="0"/>
          </a:p>
        </p:txBody>
      </p:sp>
      <p:pic>
        <p:nvPicPr>
          <p:cNvPr id="23" name="Picture 22" descr="A picture containing drawing&#10;&#10;Description automatically generated">
            <a:extLst>
              <a:ext uri="{FF2B5EF4-FFF2-40B4-BE49-F238E27FC236}">
                <a16:creationId xmlns:a16="http://schemas.microsoft.com/office/drawing/2014/main" id="{D50E5BAC-59B4-40A6-A6E5-05873CB49BB1}"/>
              </a:ext>
            </a:extLst>
          </p:cNvPr>
          <p:cNvPicPr>
            <a:picLocks/>
          </p:cNvPicPr>
          <p:nvPr/>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Tree>
    <p:extLst>
      <p:ext uri="{BB962C8B-B14F-4D97-AF65-F5344CB8AC3E}">
        <p14:creationId xmlns:p14="http://schemas.microsoft.com/office/powerpoint/2010/main" val="283589636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6_Teal Reverse 3">
    <p:bg>
      <p:bgPr>
        <a:solidFill>
          <a:schemeClr val="accent4"/>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7739F483-22E9-4E90-8DCA-9B088C3097DC}"/>
              </a:ext>
            </a:extLst>
          </p:cNvPr>
          <p:cNvSpPr/>
          <p:nvPr/>
        </p:nvSpPr>
        <p:spPr>
          <a:xfrm>
            <a:off x="0" y="0"/>
            <a:ext cx="9366552" cy="6858000"/>
          </a:xfrm>
          <a:custGeom>
            <a:avLst/>
            <a:gdLst>
              <a:gd name="connsiteX0" fmla="*/ 0 w 6689725"/>
              <a:gd name="connsiteY0" fmla="*/ 0 h 6858000"/>
              <a:gd name="connsiteX1" fmla="*/ 2727845 w 6689725"/>
              <a:gd name="connsiteY1" fmla="*/ 0 h 6858000"/>
              <a:gd name="connsiteX2" fmla="*/ 3515434 w 6689725"/>
              <a:gd name="connsiteY2" fmla="*/ 0 h 6858000"/>
              <a:gd name="connsiteX3" fmla="*/ 6243279 w 6689725"/>
              <a:gd name="connsiteY3" fmla="*/ 0 h 6858000"/>
              <a:gd name="connsiteX4" fmla="*/ 6294652 w 6689725"/>
              <a:gd name="connsiteY4" fmla="*/ 173227 h 6858000"/>
              <a:gd name="connsiteX5" fmla="*/ 6689725 w 6689725"/>
              <a:gd name="connsiteY5" fmla="*/ 3232151 h 6858000"/>
              <a:gd name="connsiteX6" fmla="*/ 6223670 w 6689725"/>
              <a:gd name="connsiteY6" fmla="*/ 6530422 h 6858000"/>
              <a:gd name="connsiteX7" fmla="*/ 6110353 w 6689725"/>
              <a:gd name="connsiteY7" fmla="*/ 6858000 h 6858000"/>
              <a:gd name="connsiteX8" fmla="*/ 3382508 w 6689725"/>
              <a:gd name="connsiteY8" fmla="*/ 6858000 h 6858000"/>
              <a:gd name="connsiteX9" fmla="*/ 2727845 w 6689725"/>
              <a:gd name="connsiteY9" fmla="*/ 6858000 h 6858000"/>
              <a:gd name="connsiteX10" fmla="*/ 0 w 6689725"/>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89725" h="6858000">
                <a:moveTo>
                  <a:pt x="0" y="0"/>
                </a:moveTo>
                <a:lnTo>
                  <a:pt x="2727845" y="0"/>
                </a:lnTo>
                <a:lnTo>
                  <a:pt x="3515434" y="0"/>
                </a:lnTo>
                <a:lnTo>
                  <a:pt x="6243279" y="0"/>
                </a:lnTo>
                <a:lnTo>
                  <a:pt x="6294652" y="173227"/>
                </a:lnTo>
                <a:cubicBezTo>
                  <a:pt x="6545355" y="1065161"/>
                  <a:pt x="6689725" y="2112210"/>
                  <a:pt x="6689725" y="3232151"/>
                </a:cubicBezTo>
                <a:cubicBezTo>
                  <a:pt x="6689725" y="4453905"/>
                  <a:pt x="6517913" y="5588912"/>
                  <a:pt x="6223670" y="6530422"/>
                </a:cubicBezTo>
                <a:lnTo>
                  <a:pt x="6110353" y="6858000"/>
                </a:lnTo>
                <a:lnTo>
                  <a:pt x="3382508" y="6858000"/>
                </a:lnTo>
                <a:lnTo>
                  <a:pt x="2727845"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lvl1pPr>
              <a:defRPr>
                <a:solidFill>
                  <a:schemeClr val="tx2"/>
                </a:solidFill>
              </a:defRPr>
            </a:lvl1pPr>
          </a:lstStyle>
          <a:p>
            <a:fld id="{21F79131-C817-4EAF-B3BC-6511779B5E04}" type="slidenum">
              <a:rPr lang="en-GB" smtClean="0"/>
              <a:pPr/>
              <a:t>‹#›</a:t>
            </a:fld>
            <a:endParaRPr lang="en-GB"/>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a:xfrm>
            <a:off x="205740" y="6453983"/>
            <a:ext cx="4162352" cy="365125"/>
          </a:xfrm>
        </p:spPr>
        <p:txBody>
          <a:bodyPr/>
          <a:lstStyle>
            <a:lvl1pPr>
              <a:defRPr>
                <a:solidFill>
                  <a:schemeClr val="bg1"/>
                </a:solidFill>
              </a:defRPr>
            </a:lvl1pPr>
          </a:lstStyle>
          <a:p>
            <a:endParaRPr lang="en-GB" dirty="0"/>
          </a:p>
        </p:txBody>
      </p:sp>
      <p:sp>
        <p:nvSpPr>
          <p:cNvPr id="2" name="Title 1">
            <a:extLst>
              <a:ext uri="{FF2B5EF4-FFF2-40B4-BE49-F238E27FC236}">
                <a16:creationId xmlns:a16="http://schemas.microsoft.com/office/drawing/2014/main" id="{A844E65C-7F2A-4B3C-B4CA-CD99C8F82697}"/>
              </a:ext>
            </a:extLst>
          </p:cNvPr>
          <p:cNvSpPr>
            <a:spLocks noGrp="1"/>
          </p:cNvSpPr>
          <p:nvPr>
            <p:ph type="title" hasCustomPrompt="1"/>
          </p:nvPr>
        </p:nvSpPr>
        <p:spPr>
          <a:xfrm>
            <a:off x="186691" y="124621"/>
            <a:ext cx="7759879" cy="1027904"/>
          </a:xfrm>
        </p:spPr>
        <p:txBody>
          <a:bodyPr/>
          <a:lstStyle>
            <a:lvl1pPr>
              <a:defRPr>
                <a:solidFill>
                  <a:schemeClr val="accent1"/>
                </a:solidFill>
              </a:defRPr>
            </a:lvl1pPr>
          </a:lstStyle>
          <a:p>
            <a:r>
              <a:rPr lang="en-US" dirty="0"/>
              <a:t>Your main outtake goes here</a:t>
            </a:r>
            <a:endParaRPr lang="en-GB" dirty="0"/>
          </a:p>
        </p:txBody>
      </p:sp>
      <p:sp>
        <p:nvSpPr>
          <p:cNvPr id="14" name="Freeform: Shape 13">
            <a:extLst>
              <a:ext uri="{FF2B5EF4-FFF2-40B4-BE49-F238E27FC236}">
                <a16:creationId xmlns:a16="http://schemas.microsoft.com/office/drawing/2014/main" id="{24F0EBD5-A8AC-4655-92AB-B6781C217C72}"/>
              </a:ext>
            </a:extLst>
          </p:cNvPr>
          <p:cNvSpPr/>
          <p:nvPr/>
        </p:nvSpPr>
        <p:spPr>
          <a:xfrm>
            <a:off x="4395727" y="6319045"/>
            <a:ext cx="7037118" cy="538955"/>
          </a:xfrm>
          <a:custGeom>
            <a:avLst/>
            <a:gdLst>
              <a:gd name="connsiteX0" fmla="*/ 3518559 w 7037118"/>
              <a:gd name="connsiteY0" fmla="*/ 0 h 538955"/>
              <a:gd name="connsiteX1" fmla="*/ 6992833 w 7037118"/>
              <a:gd name="connsiteY1" fmla="*/ 523794 h 538955"/>
              <a:gd name="connsiteX2" fmla="*/ 7037118 w 7037118"/>
              <a:gd name="connsiteY2" fmla="*/ 538955 h 538955"/>
              <a:gd name="connsiteX3" fmla="*/ 0 w 7037118"/>
              <a:gd name="connsiteY3" fmla="*/ 538955 h 538955"/>
              <a:gd name="connsiteX4" fmla="*/ 44285 w 7037118"/>
              <a:gd name="connsiteY4" fmla="*/ 523794 h 538955"/>
              <a:gd name="connsiteX5" fmla="*/ 3518559 w 7037118"/>
              <a:gd name="connsiteY5" fmla="*/ 0 h 538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37118" h="538955">
                <a:moveTo>
                  <a:pt x="3518559" y="0"/>
                </a:moveTo>
                <a:cubicBezTo>
                  <a:pt x="4776525" y="0"/>
                  <a:pt x="5960059" y="189747"/>
                  <a:pt x="6992833" y="523794"/>
                </a:cubicBezTo>
                <a:lnTo>
                  <a:pt x="7037118" y="538955"/>
                </a:lnTo>
                <a:lnTo>
                  <a:pt x="0" y="538955"/>
                </a:lnTo>
                <a:lnTo>
                  <a:pt x="44285" y="523794"/>
                </a:lnTo>
                <a:cubicBezTo>
                  <a:pt x="1077059" y="189747"/>
                  <a:pt x="2260593" y="0"/>
                  <a:pt x="3518559"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9" name="Text Placeholder 8">
            <a:extLst>
              <a:ext uri="{FF2B5EF4-FFF2-40B4-BE49-F238E27FC236}">
                <a16:creationId xmlns:a16="http://schemas.microsoft.com/office/drawing/2014/main" id="{F616ABD4-E53B-49F8-A193-5F9370BFBCD4}"/>
              </a:ext>
            </a:extLst>
          </p:cNvPr>
          <p:cNvSpPr>
            <a:spLocks noGrp="1"/>
          </p:cNvSpPr>
          <p:nvPr>
            <p:ph type="body" sz="quarter" idx="14" hasCustomPrompt="1"/>
          </p:nvPr>
        </p:nvSpPr>
        <p:spPr>
          <a:xfrm>
            <a:off x="192086" y="1274098"/>
            <a:ext cx="7754483" cy="785816"/>
          </a:xfrm>
        </p:spPr>
        <p:txBody>
          <a:bodyPr/>
          <a:lstStyle>
            <a:lvl1pPr>
              <a:defRPr sz="2000">
                <a:solidFill>
                  <a:schemeClr val="accent2"/>
                </a:solidFill>
                <a:latin typeface="+mn-lt"/>
              </a:defRPr>
            </a:lvl1pPr>
            <a:lvl2pPr>
              <a:buClr>
                <a:schemeClr val="bg1"/>
              </a:buClr>
              <a:defRPr sz="2000">
                <a:solidFill>
                  <a:schemeClr val="accent2"/>
                </a:solidFill>
                <a:latin typeface="+mn-lt"/>
              </a:defRPr>
            </a:lvl2pPr>
            <a:lvl3pPr>
              <a:buClr>
                <a:schemeClr val="bg1"/>
              </a:buClr>
              <a:defRPr sz="1800">
                <a:solidFill>
                  <a:schemeClr val="accent2"/>
                </a:solidFill>
                <a:latin typeface="+mn-lt"/>
              </a:defRPr>
            </a:lvl3pPr>
            <a:lvl4pPr>
              <a:buClr>
                <a:schemeClr val="bg1"/>
              </a:buClr>
              <a:defRPr sz="1600">
                <a:solidFill>
                  <a:schemeClr val="accent2"/>
                </a:solidFill>
                <a:latin typeface="+mn-lt"/>
              </a:defRPr>
            </a:lvl4pPr>
            <a:lvl5pPr>
              <a:buClr>
                <a:schemeClr val="bg1"/>
              </a:buClr>
              <a:defRPr sz="1400">
                <a:solidFill>
                  <a:schemeClr val="accent2"/>
                </a:solidFill>
                <a:latin typeface="+mn-lt"/>
              </a:defRPr>
            </a:lvl5pPr>
          </a:lstStyle>
          <a:p>
            <a:pPr lvl="0"/>
            <a:r>
              <a:rPr lang="en-US" dirty="0"/>
              <a:t>Your sub-outtake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0" name="Picture 9" descr="A picture containing drawing&#10;&#10;Description automatically generated">
            <a:extLst>
              <a:ext uri="{FF2B5EF4-FFF2-40B4-BE49-F238E27FC236}">
                <a16:creationId xmlns:a16="http://schemas.microsoft.com/office/drawing/2014/main" id="{8C32E027-C135-4092-A381-93209EE27F67}"/>
              </a:ext>
            </a:extLst>
          </p:cNvPr>
          <p:cNvPicPr>
            <a:picLocks/>
          </p:cNvPicPr>
          <p:nvPr userDrawn="1"/>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Tree>
    <p:extLst>
      <p:ext uri="{BB962C8B-B14F-4D97-AF65-F5344CB8AC3E}">
        <p14:creationId xmlns:p14="http://schemas.microsoft.com/office/powerpoint/2010/main" val="2655024522"/>
      </p:ext>
    </p:extLst>
  </p:cSld>
  <p:clrMapOvr>
    <a:overrideClrMapping bg1="lt1" tx1="dk1" bg2="lt2" tx2="dk2" accent1="accent1" accent2="accent2" accent3="accent3" accent4="accent4" accent5="accent5" accent6="accent6" hlink="hlink" folHlink="folHlink"/>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2_Teal Reverse 3">
    <p:bg>
      <p:bgPr>
        <a:solidFill>
          <a:schemeClr val="tx2"/>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7739F483-22E9-4E90-8DCA-9B088C3097DC}"/>
              </a:ext>
            </a:extLst>
          </p:cNvPr>
          <p:cNvSpPr/>
          <p:nvPr/>
        </p:nvSpPr>
        <p:spPr>
          <a:xfrm>
            <a:off x="0" y="0"/>
            <a:ext cx="9095014" cy="6858000"/>
          </a:xfrm>
          <a:custGeom>
            <a:avLst/>
            <a:gdLst>
              <a:gd name="connsiteX0" fmla="*/ 0 w 6689725"/>
              <a:gd name="connsiteY0" fmla="*/ 0 h 6858000"/>
              <a:gd name="connsiteX1" fmla="*/ 2727845 w 6689725"/>
              <a:gd name="connsiteY1" fmla="*/ 0 h 6858000"/>
              <a:gd name="connsiteX2" fmla="*/ 3515434 w 6689725"/>
              <a:gd name="connsiteY2" fmla="*/ 0 h 6858000"/>
              <a:gd name="connsiteX3" fmla="*/ 6243279 w 6689725"/>
              <a:gd name="connsiteY3" fmla="*/ 0 h 6858000"/>
              <a:gd name="connsiteX4" fmla="*/ 6294652 w 6689725"/>
              <a:gd name="connsiteY4" fmla="*/ 173227 h 6858000"/>
              <a:gd name="connsiteX5" fmla="*/ 6689725 w 6689725"/>
              <a:gd name="connsiteY5" fmla="*/ 3232151 h 6858000"/>
              <a:gd name="connsiteX6" fmla="*/ 6223670 w 6689725"/>
              <a:gd name="connsiteY6" fmla="*/ 6530422 h 6858000"/>
              <a:gd name="connsiteX7" fmla="*/ 6110353 w 6689725"/>
              <a:gd name="connsiteY7" fmla="*/ 6858000 h 6858000"/>
              <a:gd name="connsiteX8" fmla="*/ 3382508 w 6689725"/>
              <a:gd name="connsiteY8" fmla="*/ 6858000 h 6858000"/>
              <a:gd name="connsiteX9" fmla="*/ 2727845 w 6689725"/>
              <a:gd name="connsiteY9" fmla="*/ 6858000 h 6858000"/>
              <a:gd name="connsiteX10" fmla="*/ 0 w 6689725"/>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89725" h="6858000">
                <a:moveTo>
                  <a:pt x="0" y="0"/>
                </a:moveTo>
                <a:lnTo>
                  <a:pt x="2727845" y="0"/>
                </a:lnTo>
                <a:lnTo>
                  <a:pt x="3515434" y="0"/>
                </a:lnTo>
                <a:lnTo>
                  <a:pt x="6243279" y="0"/>
                </a:lnTo>
                <a:lnTo>
                  <a:pt x="6294652" y="173227"/>
                </a:lnTo>
                <a:cubicBezTo>
                  <a:pt x="6545355" y="1065161"/>
                  <a:pt x="6689725" y="2112210"/>
                  <a:pt x="6689725" y="3232151"/>
                </a:cubicBezTo>
                <a:cubicBezTo>
                  <a:pt x="6689725" y="4453905"/>
                  <a:pt x="6517913" y="5588912"/>
                  <a:pt x="6223670" y="6530422"/>
                </a:cubicBezTo>
                <a:lnTo>
                  <a:pt x="6110353" y="6858000"/>
                </a:lnTo>
                <a:lnTo>
                  <a:pt x="3382508" y="6858000"/>
                </a:lnTo>
                <a:lnTo>
                  <a:pt x="2727845"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lvl1pPr>
              <a:defRPr>
                <a:solidFill>
                  <a:schemeClr val="tx2"/>
                </a:solidFill>
              </a:defRPr>
            </a:lvl1pPr>
          </a:lstStyle>
          <a:p>
            <a:fld id="{21F79131-C817-4EAF-B3BC-6511779B5E04}" type="slidenum">
              <a:rPr lang="en-GB" smtClean="0"/>
              <a:pPr/>
              <a:t>‹#›</a:t>
            </a:fld>
            <a:endParaRPr lang="en-GB"/>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a:xfrm>
            <a:off x="205740" y="6453983"/>
            <a:ext cx="4162352" cy="365125"/>
          </a:xfrm>
        </p:spPr>
        <p:txBody>
          <a:bodyPr/>
          <a:lstStyle>
            <a:lvl1pPr>
              <a:defRPr>
                <a:solidFill>
                  <a:schemeClr val="bg1"/>
                </a:solidFill>
              </a:defRPr>
            </a:lvl1pPr>
          </a:lstStyle>
          <a:p>
            <a:endParaRPr lang="en-GB" dirty="0"/>
          </a:p>
        </p:txBody>
      </p:sp>
      <p:sp>
        <p:nvSpPr>
          <p:cNvPr id="2" name="Title 1">
            <a:extLst>
              <a:ext uri="{FF2B5EF4-FFF2-40B4-BE49-F238E27FC236}">
                <a16:creationId xmlns:a16="http://schemas.microsoft.com/office/drawing/2014/main" id="{A844E65C-7F2A-4B3C-B4CA-CD99C8F82697}"/>
              </a:ext>
            </a:extLst>
          </p:cNvPr>
          <p:cNvSpPr>
            <a:spLocks noGrp="1"/>
          </p:cNvSpPr>
          <p:nvPr>
            <p:ph type="title" hasCustomPrompt="1"/>
          </p:nvPr>
        </p:nvSpPr>
        <p:spPr>
          <a:xfrm>
            <a:off x="186691" y="124621"/>
            <a:ext cx="7759879" cy="1027904"/>
          </a:xfrm>
        </p:spPr>
        <p:txBody>
          <a:bodyPr/>
          <a:lstStyle>
            <a:lvl1pPr>
              <a:defRPr>
                <a:solidFill>
                  <a:schemeClr val="accent1"/>
                </a:solidFill>
              </a:defRPr>
            </a:lvl1pPr>
          </a:lstStyle>
          <a:p>
            <a:r>
              <a:rPr lang="en-US" dirty="0"/>
              <a:t>Your main outtake goes here</a:t>
            </a:r>
            <a:endParaRPr lang="en-GB" dirty="0"/>
          </a:p>
        </p:txBody>
      </p:sp>
      <p:sp>
        <p:nvSpPr>
          <p:cNvPr id="14" name="Freeform: Shape 13">
            <a:extLst>
              <a:ext uri="{FF2B5EF4-FFF2-40B4-BE49-F238E27FC236}">
                <a16:creationId xmlns:a16="http://schemas.microsoft.com/office/drawing/2014/main" id="{24F0EBD5-A8AC-4655-92AB-B6781C217C72}"/>
              </a:ext>
            </a:extLst>
          </p:cNvPr>
          <p:cNvSpPr/>
          <p:nvPr/>
        </p:nvSpPr>
        <p:spPr>
          <a:xfrm>
            <a:off x="4395727" y="6319045"/>
            <a:ext cx="7037118" cy="538955"/>
          </a:xfrm>
          <a:custGeom>
            <a:avLst/>
            <a:gdLst>
              <a:gd name="connsiteX0" fmla="*/ 3518559 w 7037118"/>
              <a:gd name="connsiteY0" fmla="*/ 0 h 538955"/>
              <a:gd name="connsiteX1" fmla="*/ 6992833 w 7037118"/>
              <a:gd name="connsiteY1" fmla="*/ 523794 h 538955"/>
              <a:gd name="connsiteX2" fmla="*/ 7037118 w 7037118"/>
              <a:gd name="connsiteY2" fmla="*/ 538955 h 538955"/>
              <a:gd name="connsiteX3" fmla="*/ 0 w 7037118"/>
              <a:gd name="connsiteY3" fmla="*/ 538955 h 538955"/>
              <a:gd name="connsiteX4" fmla="*/ 44285 w 7037118"/>
              <a:gd name="connsiteY4" fmla="*/ 523794 h 538955"/>
              <a:gd name="connsiteX5" fmla="*/ 3518559 w 7037118"/>
              <a:gd name="connsiteY5" fmla="*/ 0 h 538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37118" h="538955">
                <a:moveTo>
                  <a:pt x="3518559" y="0"/>
                </a:moveTo>
                <a:cubicBezTo>
                  <a:pt x="4776525" y="0"/>
                  <a:pt x="5960059" y="189747"/>
                  <a:pt x="6992833" y="523794"/>
                </a:cubicBezTo>
                <a:lnTo>
                  <a:pt x="7037118" y="538955"/>
                </a:lnTo>
                <a:lnTo>
                  <a:pt x="0" y="538955"/>
                </a:lnTo>
                <a:lnTo>
                  <a:pt x="44285" y="523794"/>
                </a:lnTo>
                <a:cubicBezTo>
                  <a:pt x="1077059" y="189747"/>
                  <a:pt x="2260593" y="0"/>
                  <a:pt x="3518559"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9" name="Text Placeholder 8">
            <a:extLst>
              <a:ext uri="{FF2B5EF4-FFF2-40B4-BE49-F238E27FC236}">
                <a16:creationId xmlns:a16="http://schemas.microsoft.com/office/drawing/2014/main" id="{F616ABD4-E53B-49F8-A193-5F9370BFBCD4}"/>
              </a:ext>
            </a:extLst>
          </p:cNvPr>
          <p:cNvSpPr>
            <a:spLocks noGrp="1"/>
          </p:cNvSpPr>
          <p:nvPr>
            <p:ph type="body" sz="quarter" idx="14" hasCustomPrompt="1"/>
          </p:nvPr>
        </p:nvSpPr>
        <p:spPr>
          <a:xfrm>
            <a:off x="192086" y="1274098"/>
            <a:ext cx="7754483" cy="785816"/>
          </a:xfrm>
        </p:spPr>
        <p:txBody>
          <a:bodyPr/>
          <a:lstStyle>
            <a:lvl1pPr>
              <a:defRPr sz="2000">
                <a:solidFill>
                  <a:schemeClr val="accent2"/>
                </a:solidFill>
                <a:latin typeface="+mn-lt"/>
              </a:defRPr>
            </a:lvl1pPr>
            <a:lvl2pPr>
              <a:buClr>
                <a:schemeClr val="bg1"/>
              </a:buClr>
              <a:defRPr sz="2000">
                <a:solidFill>
                  <a:schemeClr val="accent2"/>
                </a:solidFill>
                <a:latin typeface="+mn-lt"/>
              </a:defRPr>
            </a:lvl2pPr>
            <a:lvl3pPr>
              <a:buClr>
                <a:schemeClr val="bg1"/>
              </a:buClr>
              <a:defRPr sz="1800">
                <a:solidFill>
                  <a:schemeClr val="accent2"/>
                </a:solidFill>
                <a:latin typeface="+mn-lt"/>
              </a:defRPr>
            </a:lvl3pPr>
            <a:lvl4pPr>
              <a:buClr>
                <a:schemeClr val="bg1"/>
              </a:buClr>
              <a:defRPr sz="1600">
                <a:solidFill>
                  <a:schemeClr val="accent2"/>
                </a:solidFill>
                <a:latin typeface="+mn-lt"/>
              </a:defRPr>
            </a:lvl4pPr>
            <a:lvl5pPr>
              <a:buClr>
                <a:schemeClr val="bg1"/>
              </a:buClr>
              <a:defRPr sz="1400">
                <a:solidFill>
                  <a:schemeClr val="accent2"/>
                </a:solidFill>
                <a:latin typeface="+mn-lt"/>
              </a:defRPr>
            </a:lvl5pPr>
          </a:lstStyle>
          <a:p>
            <a:pPr lvl="0"/>
            <a:r>
              <a:rPr lang="en-US" dirty="0"/>
              <a:t>Your sub-outtake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0" name="Picture 9" descr="A picture containing drawing&#10;&#10;Description automatically generated">
            <a:extLst>
              <a:ext uri="{FF2B5EF4-FFF2-40B4-BE49-F238E27FC236}">
                <a16:creationId xmlns:a16="http://schemas.microsoft.com/office/drawing/2014/main" id="{8C32E027-C135-4092-A381-93209EE27F67}"/>
              </a:ext>
            </a:extLst>
          </p:cNvPr>
          <p:cNvPicPr>
            <a:picLocks/>
          </p:cNvPicPr>
          <p:nvPr userDrawn="1"/>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Tree>
    <p:extLst>
      <p:ext uri="{BB962C8B-B14F-4D97-AF65-F5344CB8AC3E}">
        <p14:creationId xmlns:p14="http://schemas.microsoft.com/office/powerpoint/2010/main" val="3742563762"/>
      </p:ext>
    </p:extLst>
  </p:cSld>
  <p:clrMapOvr>
    <a:overrideClrMapping bg1="lt1" tx1="dk1" bg2="lt2" tx2="dk2" accent1="accent1" accent2="accent2" accent3="accent3" accent4="accent4" accent5="accent5" accent6="accent6" hlink="hlink" folHlink="folHlink"/>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3_Teal Reverse 3">
    <p:bg>
      <p:bgPr>
        <a:solidFill>
          <a:schemeClr val="bg2"/>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7739F483-22E9-4E90-8DCA-9B088C3097DC}"/>
              </a:ext>
            </a:extLst>
          </p:cNvPr>
          <p:cNvSpPr/>
          <p:nvPr/>
        </p:nvSpPr>
        <p:spPr>
          <a:xfrm>
            <a:off x="0" y="0"/>
            <a:ext cx="9347200" cy="6858000"/>
          </a:xfrm>
          <a:custGeom>
            <a:avLst/>
            <a:gdLst>
              <a:gd name="connsiteX0" fmla="*/ 0 w 6689725"/>
              <a:gd name="connsiteY0" fmla="*/ 0 h 6858000"/>
              <a:gd name="connsiteX1" fmla="*/ 2727845 w 6689725"/>
              <a:gd name="connsiteY1" fmla="*/ 0 h 6858000"/>
              <a:gd name="connsiteX2" fmla="*/ 3515434 w 6689725"/>
              <a:gd name="connsiteY2" fmla="*/ 0 h 6858000"/>
              <a:gd name="connsiteX3" fmla="*/ 6243279 w 6689725"/>
              <a:gd name="connsiteY3" fmla="*/ 0 h 6858000"/>
              <a:gd name="connsiteX4" fmla="*/ 6294652 w 6689725"/>
              <a:gd name="connsiteY4" fmla="*/ 173227 h 6858000"/>
              <a:gd name="connsiteX5" fmla="*/ 6689725 w 6689725"/>
              <a:gd name="connsiteY5" fmla="*/ 3232151 h 6858000"/>
              <a:gd name="connsiteX6" fmla="*/ 6223670 w 6689725"/>
              <a:gd name="connsiteY6" fmla="*/ 6530422 h 6858000"/>
              <a:gd name="connsiteX7" fmla="*/ 6110353 w 6689725"/>
              <a:gd name="connsiteY7" fmla="*/ 6858000 h 6858000"/>
              <a:gd name="connsiteX8" fmla="*/ 3382508 w 6689725"/>
              <a:gd name="connsiteY8" fmla="*/ 6858000 h 6858000"/>
              <a:gd name="connsiteX9" fmla="*/ 2727845 w 6689725"/>
              <a:gd name="connsiteY9" fmla="*/ 6858000 h 6858000"/>
              <a:gd name="connsiteX10" fmla="*/ 0 w 6689725"/>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89725" h="6858000">
                <a:moveTo>
                  <a:pt x="0" y="0"/>
                </a:moveTo>
                <a:lnTo>
                  <a:pt x="2727845" y="0"/>
                </a:lnTo>
                <a:lnTo>
                  <a:pt x="3515434" y="0"/>
                </a:lnTo>
                <a:lnTo>
                  <a:pt x="6243279" y="0"/>
                </a:lnTo>
                <a:lnTo>
                  <a:pt x="6294652" y="173227"/>
                </a:lnTo>
                <a:cubicBezTo>
                  <a:pt x="6545355" y="1065161"/>
                  <a:pt x="6689725" y="2112210"/>
                  <a:pt x="6689725" y="3232151"/>
                </a:cubicBezTo>
                <a:cubicBezTo>
                  <a:pt x="6689725" y="4453905"/>
                  <a:pt x="6517913" y="5588912"/>
                  <a:pt x="6223670" y="6530422"/>
                </a:cubicBezTo>
                <a:lnTo>
                  <a:pt x="6110353" y="6858000"/>
                </a:lnTo>
                <a:lnTo>
                  <a:pt x="3382508" y="6858000"/>
                </a:lnTo>
                <a:lnTo>
                  <a:pt x="2727845" y="6858000"/>
                </a:lnTo>
                <a:lnTo>
                  <a:pt x="0" y="685800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lvl1pPr>
              <a:defRPr>
                <a:solidFill>
                  <a:schemeClr val="tx2"/>
                </a:solidFill>
              </a:defRPr>
            </a:lvl1pPr>
          </a:lstStyle>
          <a:p>
            <a:fld id="{21F79131-C817-4EAF-B3BC-6511779B5E04}" type="slidenum">
              <a:rPr lang="en-GB" smtClean="0"/>
              <a:pPr/>
              <a:t>‹#›</a:t>
            </a:fld>
            <a:endParaRPr lang="en-GB"/>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a:xfrm>
            <a:off x="205740" y="6453983"/>
            <a:ext cx="4162352" cy="365125"/>
          </a:xfrm>
        </p:spPr>
        <p:txBody>
          <a:bodyPr/>
          <a:lstStyle>
            <a:lvl1pPr>
              <a:defRPr>
                <a:solidFill>
                  <a:schemeClr val="bg1"/>
                </a:solidFill>
              </a:defRPr>
            </a:lvl1pPr>
          </a:lstStyle>
          <a:p>
            <a:endParaRPr lang="en-GB" dirty="0"/>
          </a:p>
        </p:txBody>
      </p:sp>
      <p:sp>
        <p:nvSpPr>
          <p:cNvPr id="2" name="Title 1">
            <a:extLst>
              <a:ext uri="{FF2B5EF4-FFF2-40B4-BE49-F238E27FC236}">
                <a16:creationId xmlns:a16="http://schemas.microsoft.com/office/drawing/2014/main" id="{A844E65C-7F2A-4B3C-B4CA-CD99C8F82697}"/>
              </a:ext>
            </a:extLst>
          </p:cNvPr>
          <p:cNvSpPr>
            <a:spLocks noGrp="1"/>
          </p:cNvSpPr>
          <p:nvPr>
            <p:ph type="title" hasCustomPrompt="1"/>
          </p:nvPr>
        </p:nvSpPr>
        <p:spPr>
          <a:xfrm>
            <a:off x="186691" y="124621"/>
            <a:ext cx="7759879" cy="1027904"/>
          </a:xfrm>
        </p:spPr>
        <p:txBody>
          <a:bodyPr/>
          <a:lstStyle>
            <a:lvl1pPr>
              <a:defRPr>
                <a:solidFill>
                  <a:schemeClr val="bg1"/>
                </a:solidFill>
              </a:defRPr>
            </a:lvl1pPr>
          </a:lstStyle>
          <a:p>
            <a:r>
              <a:rPr lang="en-US" dirty="0"/>
              <a:t>Your main outtake goes here</a:t>
            </a:r>
            <a:endParaRPr lang="en-GB" dirty="0"/>
          </a:p>
        </p:txBody>
      </p:sp>
      <p:sp>
        <p:nvSpPr>
          <p:cNvPr id="14" name="Freeform: Shape 13">
            <a:extLst>
              <a:ext uri="{FF2B5EF4-FFF2-40B4-BE49-F238E27FC236}">
                <a16:creationId xmlns:a16="http://schemas.microsoft.com/office/drawing/2014/main" id="{24F0EBD5-A8AC-4655-92AB-B6781C217C72}"/>
              </a:ext>
            </a:extLst>
          </p:cNvPr>
          <p:cNvSpPr/>
          <p:nvPr/>
        </p:nvSpPr>
        <p:spPr>
          <a:xfrm>
            <a:off x="4395727" y="6319045"/>
            <a:ext cx="7037118" cy="538955"/>
          </a:xfrm>
          <a:custGeom>
            <a:avLst/>
            <a:gdLst>
              <a:gd name="connsiteX0" fmla="*/ 3518559 w 7037118"/>
              <a:gd name="connsiteY0" fmla="*/ 0 h 538955"/>
              <a:gd name="connsiteX1" fmla="*/ 6992833 w 7037118"/>
              <a:gd name="connsiteY1" fmla="*/ 523794 h 538955"/>
              <a:gd name="connsiteX2" fmla="*/ 7037118 w 7037118"/>
              <a:gd name="connsiteY2" fmla="*/ 538955 h 538955"/>
              <a:gd name="connsiteX3" fmla="*/ 0 w 7037118"/>
              <a:gd name="connsiteY3" fmla="*/ 538955 h 538955"/>
              <a:gd name="connsiteX4" fmla="*/ 44285 w 7037118"/>
              <a:gd name="connsiteY4" fmla="*/ 523794 h 538955"/>
              <a:gd name="connsiteX5" fmla="*/ 3518559 w 7037118"/>
              <a:gd name="connsiteY5" fmla="*/ 0 h 538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37118" h="538955">
                <a:moveTo>
                  <a:pt x="3518559" y="0"/>
                </a:moveTo>
                <a:cubicBezTo>
                  <a:pt x="4776525" y="0"/>
                  <a:pt x="5960059" y="189747"/>
                  <a:pt x="6992833" y="523794"/>
                </a:cubicBezTo>
                <a:lnTo>
                  <a:pt x="7037118" y="538955"/>
                </a:lnTo>
                <a:lnTo>
                  <a:pt x="0" y="538955"/>
                </a:lnTo>
                <a:lnTo>
                  <a:pt x="44285" y="523794"/>
                </a:lnTo>
                <a:cubicBezTo>
                  <a:pt x="1077059" y="189747"/>
                  <a:pt x="2260593" y="0"/>
                  <a:pt x="3518559"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9" name="Text Placeholder 8">
            <a:extLst>
              <a:ext uri="{FF2B5EF4-FFF2-40B4-BE49-F238E27FC236}">
                <a16:creationId xmlns:a16="http://schemas.microsoft.com/office/drawing/2014/main" id="{F616ABD4-E53B-49F8-A193-5F9370BFBCD4}"/>
              </a:ext>
            </a:extLst>
          </p:cNvPr>
          <p:cNvSpPr>
            <a:spLocks noGrp="1"/>
          </p:cNvSpPr>
          <p:nvPr>
            <p:ph type="body" sz="quarter" idx="14" hasCustomPrompt="1"/>
          </p:nvPr>
        </p:nvSpPr>
        <p:spPr>
          <a:xfrm>
            <a:off x="192086" y="1274098"/>
            <a:ext cx="7754483" cy="785816"/>
          </a:xfrm>
        </p:spPr>
        <p:txBody>
          <a:bodyPr/>
          <a:lstStyle>
            <a:lvl1pPr>
              <a:defRPr sz="2000">
                <a:solidFill>
                  <a:schemeClr val="bg1"/>
                </a:solidFill>
                <a:latin typeface="+mn-lt"/>
              </a:defRPr>
            </a:lvl1pPr>
            <a:lvl2pPr>
              <a:buClr>
                <a:schemeClr val="bg1"/>
              </a:buClr>
              <a:defRPr sz="2000">
                <a:solidFill>
                  <a:schemeClr val="bg1"/>
                </a:solidFill>
                <a:latin typeface="+mn-lt"/>
              </a:defRPr>
            </a:lvl2pPr>
            <a:lvl3pPr>
              <a:buClr>
                <a:schemeClr val="bg1"/>
              </a:buClr>
              <a:defRPr sz="1800">
                <a:solidFill>
                  <a:schemeClr val="bg1"/>
                </a:solidFill>
                <a:latin typeface="+mn-lt"/>
              </a:defRPr>
            </a:lvl3pPr>
            <a:lvl4pPr>
              <a:buClr>
                <a:schemeClr val="bg1"/>
              </a:buClr>
              <a:defRPr sz="1600">
                <a:solidFill>
                  <a:schemeClr val="bg1"/>
                </a:solidFill>
                <a:latin typeface="+mn-lt"/>
              </a:defRPr>
            </a:lvl4pPr>
            <a:lvl5pPr>
              <a:buClr>
                <a:schemeClr val="bg1"/>
              </a:buClr>
              <a:defRPr sz="1400">
                <a:solidFill>
                  <a:schemeClr val="bg1"/>
                </a:solidFill>
                <a:latin typeface="+mn-lt"/>
              </a:defRPr>
            </a:lvl5pPr>
          </a:lstStyle>
          <a:p>
            <a:pPr lvl="0"/>
            <a:r>
              <a:rPr lang="en-US" dirty="0"/>
              <a:t>Your sub-outtake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1" name="Graphic 10">
            <a:extLst>
              <a:ext uri="{FF2B5EF4-FFF2-40B4-BE49-F238E27FC236}">
                <a16:creationId xmlns:a16="http://schemas.microsoft.com/office/drawing/2014/main" id="{EF8D32CB-3788-43D5-AE8B-7A73C83BBC75}"/>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Tree>
    <p:extLst>
      <p:ext uri="{BB962C8B-B14F-4D97-AF65-F5344CB8AC3E}">
        <p14:creationId xmlns:p14="http://schemas.microsoft.com/office/powerpoint/2010/main" val="1198108386"/>
      </p:ext>
    </p:extLst>
  </p:cSld>
  <p:clrMapOvr>
    <a:overrideClrMapping bg1="lt1" tx1="dk1" bg2="lt2" tx2="dk2" accent1="accent1" accent2="accent2" accent3="accent3" accent4="accent4" accent5="accent5" accent6="accent6" hlink="hlink" folHlink="folHlink"/>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7_Teal Reverse 3">
    <p:bg>
      <p:bgPr>
        <a:solidFill>
          <a:schemeClr val="bg2"/>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7739F483-22E9-4E90-8DCA-9B088C3097DC}"/>
              </a:ext>
            </a:extLst>
          </p:cNvPr>
          <p:cNvSpPr/>
          <p:nvPr/>
        </p:nvSpPr>
        <p:spPr>
          <a:xfrm>
            <a:off x="0" y="0"/>
            <a:ext cx="9347200" cy="6858000"/>
          </a:xfrm>
          <a:custGeom>
            <a:avLst/>
            <a:gdLst>
              <a:gd name="connsiteX0" fmla="*/ 0 w 6689725"/>
              <a:gd name="connsiteY0" fmla="*/ 0 h 6858000"/>
              <a:gd name="connsiteX1" fmla="*/ 2727845 w 6689725"/>
              <a:gd name="connsiteY1" fmla="*/ 0 h 6858000"/>
              <a:gd name="connsiteX2" fmla="*/ 3515434 w 6689725"/>
              <a:gd name="connsiteY2" fmla="*/ 0 h 6858000"/>
              <a:gd name="connsiteX3" fmla="*/ 6243279 w 6689725"/>
              <a:gd name="connsiteY3" fmla="*/ 0 h 6858000"/>
              <a:gd name="connsiteX4" fmla="*/ 6294652 w 6689725"/>
              <a:gd name="connsiteY4" fmla="*/ 173227 h 6858000"/>
              <a:gd name="connsiteX5" fmla="*/ 6689725 w 6689725"/>
              <a:gd name="connsiteY5" fmla="*/ 3232151 h 6858000"/>
              <a:gd name="connsiteX6" fmla="*/ 6223670 w 6689725"/>
              <a:gd name="connsiteY6" fmla="*/ 6530422 h 6858000"/>
              <a:gd name="connsiteX7" fmla="*/ 6110353 w 6689725"/>
              <a:gd name="connsiteY7" fmla="*/ 6858000 h 6858000"/>
              <a:gd name="connsiteX8" fmla="*/ 3382508 w 6689725"/>
              <a:gd name="connsiteY8" fmla="*/ 6858000 h 6858000"/>
              <a:gd name="connsiteX9" fmla="*/ 2727845 w 6689725"/>
              <a:gd name="connsiteY9" fmla="*/ 6858000 h 6858000"/>
              <a:gd name="connsiteX10" fmla="*/ 0 w 6689725"/>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89725" h="6858000">
                <a:moveTo>
                  <a:pt x="0" y="0"/>
                </a:moveTo>
                <a:lnTo>
                  <a:pt x="2727845" y="0"/>
                </a:lnTo>
                <a:lnTo>
                  <a:pt x="3515434" y="0"/>
                </a:lnTo>
                <a:lnTo>
                  <a:pt x="6243279" y="0"/>
                </a:lnTo>
                <a:lnTo>
                  <a:pt x="6294652" y="173227"/>
                </a:lnTo>
                <a:cubicBezTo>
                  <a:pt x="6545355" y="1065161"/>
                  <a:pt x="6689725" y="2112210"/>
                  <a:pt x="6689725" y="3232151"/>
                </a:cubicBezTo>
                <a:cubicBezTo>
                  <a:pt x="6689725" y="4453905"/>
                  <a:pt x="6517913" y="5588912"/>
                  <a:pt x="6223670" y="6530422"/>
                </a:cubicBezTo>
                <a:lnTo>
                  <a:pt x="6110353" y="6858000"/>
                </a:lnTo>
                <a:lnTo>
                  <a:pt x="3382508" y="6858000"/>
                </a:lnTo>
                <a:lnTo>
                  <a:pt x="2727845" y="6858000"/>
                </a:lnTo>
                <a:lnTo>
                  <a:pt x="0" y="685800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lvl1pPr>
              <a:defRPr>
                <a:solidFill>
                  <a:schemeClr val="tx2"/>
                </a:solidFill>
              </a:defRPr>
            </a:lvl1pPr>
          </a:lstStyle>
          <a:p>
            <a:fld id="{21F79131-C817-4EAF-B3BC-6511779B5E04}" type="slidenum">
              <a:rPr lang="en-GB" smtClean="0"/>
              <a:pPr/>
              <a:t>‹#›</a:t>
            </a:fld>
            <a:endParaRPr lang="en-GB"/>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a:xfrm>
            <a:off x="205740" y="6453983"/>
            <a:ext cx="4162352" cy="365125"/>
          </a:xfrm>
        </p:spPr>
        <p:txBody>
          <a:bodyPr/>
          <a:lstStyle>
            <a:lvl1pPr>
              <a:defRPr>
                <a:solidFill>
                  <a:schemeClr val="bg1"/>
                </a:solidFill>
              </a:defRPr>
            </a:lvl1pPr>
          </a:lstStyle>
          <a:p>
            <a:endParaRPr lang="en-GB" dirty="0"/>
          </a:p>
        </p:txBody>
      </p:sp>
      <p:sp>
        <p:nvSpPr>
          <p:cNvPr id="2" name="Title 1">
            <a:extLst>
              <a:ext uri="{FF2B5EF4-FFF2-40B4-BE49-F238E27FC236}">
                <a16:creationId xmlns:a16="http://schemas.microsoft.com/office/drawing/2014/main" id="{A844E65C-7F2A-4B3C-B4CA-CD99C8F82697}"/>
              </a:ext>
            </a:extLst>
          </p:cNvPr>
          <p:cNvSpPr>
            <a:spLocks noGrp="1"/>
          </p:cNvSpPr>
          <p:nvPr>
            <p:ph type="title" hasCustomPrompt="1"/>
          </p:nvPr>
        </p:nvSpPr>
        <p:spPr>
          <a:xfrm>
            <a:off x="186691" y="124621"/>
            <a:ext cx="7759879" cy="1027904"/>
          </a:xfrm>
        </p:spPr>
        <p:txBody>
          <a:bodyPr/>
          <a:lstStyle>
            <a:lvl1pPr>
              <a:defRPr>
                <a:solidFill>
                  <a:schemeClr val="bg1"/>
                </a:solidFill>
              </a:defRPr>
            </a:lvl1pPr>
          </a:lstStyle>
          <a:p>
            <a:r>
              <a:rPr lang="en-US" dirty="0"/>
              <a:t>Your main outtake goes here</a:t>
            </a:r>
            <a:endParaRPr lang="en-GB" dirty="0"/>
          </a:p>
        </p:txBody>
      </p:sp>
      <p:sp>
        <p:nvSpPr>
          <p:cNvPr id="14" name="Freeform: Shape 13">
            <a:extLst>
              <a:ext uri="{FF2B5EF4-FFF2-40B4-BE49-F238E27FC236}">
                <a16:creationId xmlns:a16="http://schemas.microsoft.com/office/drawing/2014/main" id="{24F0EBD5-A8AC-4655-92AB-B6781C217C72}"/>
              </a:ext>
            </a:extLst>
          </p:cNvPr>
          <p:cNvSpPr/>
          <p:nvPr/>
        </p:nvSpPr>
        <p:spPr>
          <a:xfrm>
            <a:off x="4395727" y="6319045"/>
            <a:ext cx="7037118" cy="538955"/>
          </a:xfrm>
          <a:custGeom>
            <a:avLst/>
            <a:gdLst>
              <a:gd name="connsiteX0" fmla="*/ 3518559 w 7037118"/>
              <a:gd name="connsiteY0" fmla="*/ 0 h 538955"/>
              <a:gd name="connsiteX1" fmla="*/ 6992833 w 7037118"/>
              <a:gd name="connsiteY1" fmla="*/ 523794 h 538955"/>
              <a:gd name="connsiteX2" fmla="*/ 7037118 w 7037118"/>
              <a:gd name="connsiteY2" fmla="*/ 538955 h 538955"/>
              <a:gd name="connsiteX3" fmla="*/ 0 w 7037118"/>
              <a:gd name="connsiteY3" fmla="*/ 538955 h 538955"/>
              <a:gd name="connsiteX4" fmla="*/ 44285 w 7037118"/>
              <a:gd name="connsiteY4" fmla="*/ 523794 h 538955"/>
              <a:gd name="connsiteX5" fmla="*/ 3518559 w 7037118"/>
              <a:gd name="connsiteY5" fmla="*/ 0 h 538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37118" h="538955">
                <a:moveTo>
                  <a:pt x="3518559" y="0"/>
                </a:moveTo>
                <a:cubicBezTo>
                  <a:pt x="4776525" y="0"/>
                  <a:pt x="5960059" y="189747"/>
                  <a:pt x="6992833" y="523794"/>
                </a:cubicBezTo>
                <a:lnTo>
                  <a:pt x="7037118" y="538955"/>
                </a:lnTo>
                <a:lnTo>
                  <a:pt x="0" y="538955"/>
                </a:lnTo>
                <a:lnTo>
                  <a:pt x="44285" y="523794"/>
                </a:lnTo>
                <a:cubicBezTo>
                  <a:pt x="1077059" y="189747"/>
                  <a:pt x="2260593" y="0"/>
                  <a:pt x="3518559"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9" name="Text Placeholder 8">
            <a:extLst>
              <a:ext uri="{FF2B5EF4-FFF2-40B4-BE49-F238E27FC236}">
                <a16:creationId xmlns:a16="http://schemas.microsoft.com/office/drawing/2014/main" id="{F616ABD4-E53B-49F8-A193-5F9370BFBCD4}"/>
              </a:ext>
            </a:extLst>
          </p:cNvPr>
          <p:cNvSpPr>
            <a:spLocks noGrp="1"/>
          </p:cNvSpPr>
          <p:nvPr>
            <p:ph type="body" sz="quarter" idx="14" hasCustomPrompt="1"/>
          </p:nvPr>
        </p:nvSpPr>
        <p:spPr>
          <a:xfrm>
            <a:off x="192086" y="1274098"/>
            <a:ext cx="7754483" cy="785816"/>
          </a:xfrm>
        </p:spPr>
        <p:txBody>
          <a:bodyPr/>
          <a:lstStyle>
            <a:lvl1pPr>
              <a:defRPr sz="2000">
                <a:solidFill>
                  <a:schemeClr val="bg1"/>
                </a:solidFill>
                <a:latin typeface="+mn-lt"/>
              </a:defRPr>
            </a:lvl1pPr>
            <a:lvl2pPr>
              <a:buClr>
                <a:schemeClr val="bg1"/>
              </a:buClr>
              <a:defRPr sz="2000">
                <a:solidFill>
                  <a:schemeClr val="bg1"/>
                </a:solidFill>
                <a:latin typeface="+mn-lt"/>
              </a:defRPr>
            </a:lvl2pPr>
            <a:lvl3pPr>
              <a:buClr>
                <a:schemeClr val="bg1"/>
              </a:buClr>
              <a:defRPr sz="1800">
                <a:solidFill>
                  <a:schemeClr val="bg1"/>
                </a:solidFill>
                <a:latin typeface="+mn-lt"/>
              </a:defRPr>
            </a:lvl3pPr>
            <a:lvl4pPr>
              <a:buClr>
                <a:schemeClr val="bg1"/>
              </a:buClr>
              <a:defRPr sz="1600">
                <a:solidFill>
                  <a:schemeClr val="bg1"/>
                </a:solidFill>
                <a:latin typeface="+mn-lt"/>
              </a:defRPr>
            </a:lvl4pPr>
            <a:lvl5pPr>
              <a:buClr>
                <a:schemeClr val="bg1"/>
              </a:buClr>
              <a:defRPr sz="1400">
                <a:solidFill>
                  <a:schemeClr val="bg1"/>
                </a:solidFill>
                <a:latin typeface="+mn-lt"/>
              </a:defRPr>
            </a:lvl5pPr>
          </a:lstStyle>
          <a:p>
            <a:pPr lvl="0"/>
            <a:r>
              <a:rPr lang="en-US" dirty="0"/>
              <a:t>Your sub-outtake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1" name="Graphic 10">
            <a:extLst>
              <a:ext uri="{FF2B5EF4-FFF2-40B4-BE49-F238E27FC236}">
                <a16:creationId xmlns:a16="http://schemas.microsoft.com/office/drawing/2014/main" id="{EF8D32CB-3788-43D5-AE8B-7A73C83BBC75}"/>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Tree>
    <p:extLst>
      <p:ext uri="{BB962C8B-B14F-4D97-AF65-F5344CB8AC3E}">
        <p14:creationId xmlns:p14="http://schemas.microsoft.com/office/powerpoint/2010/main" val="1133144297"/>
      </p:ext>
    </p:extLst>
  </p:cSld>
  <p:clrMapOvr>
    <a:overrideClrMapping bg1="lt1" tx1="dk1" bg2="lt2" tx2="dk2" accent1="accent1" accent2="accent2" accent3="accent3" accent4="accent4" accent5="accent5" accent6="accent6" hlink="hlink" folHlink="folHlink"/>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8_Teal Reverse 3">
    <p:bg>
      <p:bgPr>
        <a:solidFill>
          <a:schemeClr val="bg2"/>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7739F483-22E9-4E90-8DCA-9B088C3097DC}"/>
              </a:ext>
            </a:extLst>
          </p:cNvPr>
          <p:cNvSpPr/>
          <p:nvPr/>
        </p:nvSpPr>
        <p:spPr>
          <a:xfrm>
            <a:off x="0" y="0"/>
            <a:ext cx="9347200" cy="6858000"/>
          </a:xfrm>
          <a:custGeom>
            <a:avLst/>
            <a:gdLst>
              <a:gd name="connsiteX0" fmla="*/ 0 w 6689725"/>
              <a:gd name="connsiteY0" fmla="*/ 0 h 6858000"/>
              <a:gd name="connsiteX1" fmla="*/ 2727845 w 6689725"/>
              <a:gd name="connsiteY1" fmla="*/ 0 h 6858000"/>
              <a:gd name="connsiteX2" fmla="*/ 3515434 w 6689725"/>
              <a:gd name="connsiteY2" fmla="*/ 0 h 6858000"/>
              <a:gd name="connsiteX3" fmla="*/ 6243279 w 6689725"/>
              <a:gd name="connsiteY3" fmla="*/ 0 h 6858000"/>
              <a:gd name="connsiteX4" fmla="*/ 6294652 w 6689725"/>
              <a:gd name="connsiteY4" fmla="*/ 173227 h 6858000"/>
              <a:gd name="connsiteX5" fmla="*/ 6689725 w 6689725"/>
              <a:gd name="connsiteY5" fmla="*/ 3232151 h 6858000"/>
              <a:gd name="connsiteX6" fmla="*/ 6223670 w 6689725"/>
              <a:gd name="connsiteY6" fmla="*/ 6530422 h 6858000"/>
              <a:gd name="connsiteX7" fmla="*/ 6110353 w 6689725"/>
              <a:gd name="connsiteY7" fmla="*/ 6858000 h 6858000"/>
              <a:gd name="connsiteX8" fmla="*/ 3382508 w 6689725"/>
              <a:gd name="connsiteY8" fmla="*/ 6858000 h 6858000"/>
              <a:gd name="connsiteX9" fmla="*/ 2727845 w 6689725"/>
              <a:gd name="connsiteY9" fmla="*/ 6858000 h 6858000"/>
              <a:gd name="connsiteX10" fmla="*/ 0 w 6689725"/>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89725" h="6858000">
                <a:moveTo>
                  <a:pt x="0" y="0"/>
                </a:moveTo>
                <a:lnTo>
                  <a:pt x="2727845" y="0"/>
                </a:lnTo>
                <a:lnTo>
                  <a:pt x="3515434" y="0"/>
                </a:lnTo>
                <a:lnTo>
                  <a:pt x="6243279" y="0"/>
                </a:lnTo>
                <a:lnTo>
                  <a:pt x="6294652" y="173227"/>
                </a:lnTo>
                <a:cubicBezTo>
                  <a:pt x="6545355" y="1065161"/>
                  <a:pt x="6689725" y="2112210"/>
                  <a:pt x="6689725" y="3232151"/>
                </a:cubicBezTo>
                <a:cubicBezTo>
                  <a:pt x="6689725" y="4453905"/>
                  <a:pt x="6517913" y="5588912"/>
                  <a:pt x="6223670" y="6530422"/>
                </a:cubicBezTo>
                <a:lnTo>
                  <a:pt x="6110353" y="6858000"/>
                </a:lnTo>
                <a:lnTo>
                  <a:pt x="3382508" y="6858000"/>
                </a:lnTo>
                <a:lnTo>
                  <a:pt x="2727845" y="6858000"/>
                </a:lnTo>
                <a:lnTo>
                  <a:pt x="0" y="685800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lvl1pPr>
              <a:defRPr>
                <a:solidFill>
                  <a:schemeClr val="tx2"/>
                </a:solidFill>
              </a:defRPr>
            </a:lvl1pPr>
          </a:lstStyle>
          <a:p>
            <a:fld id="{21F79131-C817-4EAF-B3BC-6511779B5E04}" type="slidenum">
              <a:rPr lang="en-GB" smtClean="0"/>
              <a:pPr/>
              <a:t>‹#›</a:t>
            </a:fld>
            <a:endParaRPr lang="en-GB"/>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a:xfrm>
            <a:off x="205740" y="6453983"/>
            <a:ext cx="4162352" cy="365125"/>
          </a:xfrm>
        </p:spPr>
        <p:txBody>
          <a:bodyPr/>
          <a:lstStyle>
            <a:lvl1pPr>
              <a:defRPr>
                <a:solidFill>
                  <a:schemeClr val="bg1"/>
                </a:solidFill>
              </a:defRPr>
            </a:lvl1pPr>
          </a:lstStyle>
          <a:p>
            <a:endParaRPr lang="en-GB" dirty="0"/>
          </a:p>
        </p:txBody>
      </p:sp>
      <p:sp>
        <p:nvSpPr>
          <p:cNvPr id="2" name="Title 1">
            <a:extLst>
              <a:ext uri="{FF2B5EF4-FFF2-40B4-BE49-F238E27FC236}">
                <a16:creationId xmlns:a16="http://schemas.microsoft.com/office/drawing/2014/main" id="{A844E65C-7F2A-4B3C-B4CA-CD99C8F82697}"/>
              </a:ext>
            </a:extLst>
          </p:cNvPr>
          <p:cNvSpPr>
            <a:spLocks noGrp="1"/>
          </p:cNvSpPr>
          <p:nvPr>
            <p:ph type="title" hasCustomPrompt="1"/>
          </p:nvPr>
        </p:nvSpPr>
        <p:spPr>
          <a:xfrm>
            <a:off x="186691" y="124621"/>
            <a:ext cx="7759879" cy="1027904"/>
          </a:xfrm>
        </p:spPr>
        <p:txBody>
          <a:bodyPr/>
          <a:lstStyle>
            <a:lvl1pPr>
              <a:defRPr>
                <a:solidFill>
                  <a:schemeClr val="bg1"/>
                </a:solidFill>
              </a:defRPr>
            </a:lvl1pPr>
          </a:lstStyle>
          <a:p>
            <a:r>
              <a:rPr lang="en-US" dirty="0"/>
              <a:t>Your main outtake goes here</a:t>
            </a:r>
            <a:endParaRPr lang="en-GB" dirty="0"/>
          </a:p>
        </p:txBody>
      </p:sp>
      <p:sp>
        <p:nvSpPr>
          <p:cNvPr id="14" name="Freeform: Shape 13">
            <a:extLst>
              <a:ext uri="{FF2B5EF4-FFF2-40B4-BE49-F238E27FC236}">
                <a16:creationId xmlns:a16="http://schemas.microsoft.com/office/drawing/2014/main" id="{24F0EBD5-A8AC-4655-92AB-B6781C217C72}"/>
              </a:ext>
            </a:extLst>
          </p:cNvPr>
          <p:cNvSpPr/>
          <p:nvPr/>
        </p:nvSpPr>
        <p:spPr>
          <a:xfrm>
            <a:off x="4395727" y="6319045"/>
            <a:ext cx="7037118" cy="538955"/>
          </a:xfrm>
          <a:custGeom>
            <a:avLst/>
            <a:gdLst>
              <a:gd name="connsiteX0" fmla="*/ 3518559 w 7037118"/>
              <a:gd name="connsiteY0" fmla="*/ 0 h 538955"/>
              <a:gd name="connsiteX1" fmla="*/ 6992833 w 7037118"/>
              <a:gd name="connsiteY1" fmla="*/ 523794 h 538955"/>
              <a:gd name="connsiteX2" fmla="*/ 7037118 w 7037118"/>
              <a:gd name="connsiteY2" fmla="*/ 538955 h 538955"/>
              <a:gd name="connsiteX3" fmla="*/ 0 w 7037118"/>
              <a:gd name="connsiteY3" fmla="*/ 538955 h 538955"/>
              <a:gd name="connsiteX4" fmla="*/ 44285 w 7037118"/>
              <a:gd name="connsiteY4" fmla="*/ 523794 h 538955"/>
              <a:gd name="connsiteX5" fmla="*/ 3518559 w 7037118"/>
              <a:gd name="connsiteY5" fmla="*/ 0 h 538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37118" h="538955">
                <a:moveTo>
                  <a:pt x="3518559" y="0"/>
                </a:moveTo>
                <a:cubicBezTo>
                  <a:pt x="4776525" y="0"/>
                  <a:pt x="5960059" y="189747"/>
                  <a:pt x="6992833" y="523794"/>
                </a:cubicBezTo>
                <a:lnTo>
                  <a:pt x="7037118" y="538955"/>
                </a:lnTo>
                <a:lnTo>
                  <a:pt x="0" y="538955"/>
                </a:lnTo>
                <a:lnTo>
                  <a:pt x="44285" y="523794"/>
                </a:lnTo>
                <a:cubicBezTo>
                  <a:pt x="1077059" y="189747"/>
                  <a:pt x="2260593" y="0"/>
                  <a:pt x="3518559"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9" name="Text Placeholder 8">
            <a:extLst>
              <a:ext uri="{FF2B5EF4-FFF2-40B4-BE49-F238E27FC236}">
                <a16:creationId xmlns:a16="http://schemas.microsoft.com/office/drawing/2014/main" id="{F616ABD4-E53B-49F8-A193-5F9370BFBCD4}"/>
              </a:ext>
            </a:extLst>
          </p:cNvPr>
          <p:cNvSpPr>
            <a:spLocks noGrp="1"/>
          </p:cNvSpPr>
          <p:nvPr>
            <p:ph type="body" sz="quarter" idx="14" hasCustomPrompt="1"/>
          </p:nvPr>
        </p:nvSpPr>
        <p:spPr>
          <a:xfrm>
            <a:off x="192086" y="1274098"/>
            <a:ext cx="7754483" cy="785816"/>
          </a:xfrm>
        </p:spPr>
        <p:txBody>
          <a:bodyPr/>
          <a:lstStyle>
            <a:lvl1pPr>
              <a:defRPr sz="2000">
                <a:solidFill>
                  <a:schemeClr val="bg1"/>
                </a:solidFill>
                <a:latin typeface="+mn-lt"/>
              </a:defRPr>
            </a:lvl1pPr>
            <a:lvl2pPr>
              <a:buClr>
                <a:schemeClr val="bg1"/>
              </a:buClr>
              <a:defRPr sz="2000">
                <a:solidFill>
                  <a:schemeClr val="bg1"/>
                </a:solidFill>
                <a:latin typeface="+mn-lt"/>
              </a:defRPr>
            </a:lvl2pPr>
            <a:lvl3pPr>
              <a:buClr>
                <a:schemeClr val="bg1"/>
              </a:buClr>
              <a:defRPr sz="1800">
                <a:solidFill>
                  <a:schemeClr val="bg1"/>
                </a:solidFill>
                <a:latin typeface="+mn-lt"/>
              </a:defRPr>
            </a:lvl3pPr>
            <a:lvl4pPr>
              <a:buClr>
                <a:schemeClr val="bg1"/>
              </a:buClr>
              <a:defRPr sz="1600">
                <a:solidFill>
                  <a:schemeClr val="bg1"/>
                </a:solidFill>
                <a:latin typeface="+mn-lt"/>
              </a:defRPr>
            </a:lvl4pPr>
            <a:lvl5pPr>
              <a:buClr>
                <a:schemeClr val="bg1"/>
              </a:buClr>
              <a:defRPr sz="1400">
                <a:solidFill>
                  <a:schemeClr val="bg1"/>
                </a:solidFill>
                <a:latin typeface="+mn-lt"/>
              </a:defRPr>
            </a:lvl5pPr>
          </a:lstStyle>
          <a:p>
            <a:pPr lvl="0"/>
            <a:r>
              <a:rPr lang="en-US" dirty="0"/>
              <a:t>Your sub-outtake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1" name="Graphic 10">
            <a:extLst>
              <a:ext uri="{FF2B5EF4-FFF2-40B4-BE49-F238E27FC236}">
                <a16:creationId xmlns:a16="http://schemas.microsoft.com/office/drawing/2014/main" id="{EF8D32CB-3788-43D5-AE8B-7A73C83BBC75}"/>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Tree>
    <p:extLst>
      <p:ext uri="{BB962C8B-B14F-4D97-AF65-F5344CB8AC3E}">
        <p14:creationId xmlns:p14="http://schemas.microsoft.com/office/powerpoint/2010/main" val="2344985997"/>
      </p:ext>
    </p:extLst>
  </p:cSld>
  <p:clrMapOvr>
    <a:overrideClrMapping bg1="lt1" tx1="dk1" bg2="lt2" tx2="dk2" accent1="accent1" accent2="accent2" accent3="accent3" accent4="accent4" accent5="accent5" accent6="accent6" hlink="hlink" folHlink="folHlink"/>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5_Teal Reverse 3">
    <p:bg>
      <p:bgPr>
        <a:solidFill>
          <a:schemeClr val="bg2"/>
        </a:solidFill>
        <a:effectLst/>
      </p:bgPr>
    </p:bg>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7739F483-22E9-4E90-8DCA-9B088C3097DC}"/>
              </a:ext>
            </a:extLst>
          </p:cNvPr>
          <p:cNvSpPr/>
          <p:nvPr/>
        </p:nvSpPr>
        <p:spPr>
          <a:xfrm>
            <a:off x="0" y="0"/>
            <a:ext cx="9347200" cy="6858000"/>
          </a:xfrm>
          <a:custGeom>
            <a:avLst/>
            <a:gdLst>
              <a:gd name="connsiteX0" fmla="*/ 0 w 6689725"/>
              <a:gd name="connsiteY0" fmla="*/ 0 h 6858000"/>
              <a:gd name="connsiteX1" fmla="*/ 2727845 w 6689725"/>
              <a:gd name="connsiteY1" fmla="*/ 0 h 6858000"/>
              <a:gd name="connsiteX2" fmla="*/ 3515434 w 6689725"/>
              <a:gd name="connsiteY2" fmla="*/ 0 h 6858000"/>
              <a:gd name="connsiteX3" fmla="*/ 6243279 w 6689725"/>
              <a:gd name="connsiteY3" fmla="*/ 0 h 6858000"/>
              <a:gd name="connsiteX4" fmla="*/ 6294652 w 6689725"/>
              <a:gd name="connsiteY4" fmla="*/ 173227 h 6858000"/>
              <a:gd name="connsiteX5" fmla="*/ 6689725 w 6689725"/>
              <a:gd name="connsiteY5" fmla="*/ 3232151 h 6858000"/>
              <a:gd name="connsiteX6" fmla="*/ 6223670 w 6689725"/>
              <a:gd name="connsiteY6" fmla="*/ 6530422 h 6858000"/>
              <a:gd name="connsiteX7" fmla="*/ 6110353 w 6689725"/>
              <a:gd name="connsiteY7" fmla="*/ 6858000 h 6858000"/>
              <a:gd name="connsiteX8" fmla="*/ 3382508 w 6689725"/>
              <a:gd name="connsiteY8" fmla="*/ 6858000 h 6858000"/>
              <a:gd name="connsiteX9" fmla="*/ 2727845 w 6689725"/>
              <a:gd name="connsiteY9" fmla="*/ 6858000 h 6858000"/>
              <a:gd name="connsiteX10" fmla="*/ 0 w 6689725"/>
              <a:gd name="connsiteY10"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89725" h="6858000">
                <a:moveTo>
                  <a:pt x="0" y="0"/>
                </a:moveTo>
                <a:lnTo>
                  <a:pt x="2727845" y="0"/>
                </a:lnTo>
                <a:lnTo>
                  <a:pt x="3515434" y="0"/>
                </a:lnTo>
                <a:lnTo>
                  <a:pt x="6243279" y="0"/>
                </a:lnTo>
                <a:lnTo>
                  <a:pt x="6294652" y="173227"/>
                </a:lnTo>
                <a:cubicBezTo>
                  <a:pt x="6545355" y="1065161"/>
                  <a:pt x="6689725" y="2112210"/>
                  <a:pt x="6689725" y="3232151"/>
                </a:cubicBezTo>
                <a:cubicBezTo>
                  <a:pt x="6689725" y="4453905"/>
                  <a:pt x="6517913" y="5588912"/>
                  <a:pt x="6223670" y="6530422"/>
                </a:cubicBezTo>
                <a:lnTo>
                  <a:pt x="6110353" y="6858000"/>
                </a:lnTo>
                <a:lnTo>
                  <a:pt x="3382508" y="6858000"/>
                </a:lnTo>
                <a:lnTo>
                  <a:pt x="2727845" y="6858000"/>
                </a:lnTo>
                <a:lnTo>
                  <a:pt x="0"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5" name="Slide Number Placeholder 4">
            <a:extLst>
              <a:ext uri="{FF2B5EF4-FFF2-40B4-BE49-F238E27FC236}">
                <a16:creationId xmlns:a16="http://schemas.microsoft.com/office/drawing/2014/main" id="{BB1C8332-3BAC-4AF5-9D72-ED43E56AFBA0}"/>
              </a:ext>
            </a:extLst>
          </p:cNvPr>
          <p:cNvSpPr>
            <a:spLocks noGrp="1"/>
          </p:cNvSpPr>
          <p:nvPr>
            <p:ph type="sldNum" sz="quarter" idx="12"/>
          </p:nvPr>
        </p:nvSpPr>
        <p:spPr/>
        <p:txBody>
          <a:bodyPr/>
          <a:lstStyle>
            <a:lvl1pPr>
              <a:defRPr>
                <a:solidFill>
                  <a:schemeClr val="tx2"/>
                </a:solidFill>
              </a:defRPr>
            </a:lvl1pPr>
          </a:lstStyle>
          <a:p>
            <a:fld id="{21F79131-C817-4EAF-B3BC-6511779B5E04}" type="slidenum">
              <a:rPr lang="en-GB" smtClean="0"/>
              <a:pPr/>
              <a:t>‹#›</a:t>
            </a:fld>
            <a:endParaRPr lang="en-GB"/>
          </a:p>
        </p:txBody>
      </p:sp>
      <p:sp>
        <p:nvSpPr>
          <p:cNvPr id="4" name="Footer Placeholder 3">
            <a:extLst>
              <a:ext uri="{FF2B5EF4-FFF2-40B4-BE49-F238E27FC236}">
                <a16:creationId xmlns:a16="http://schemas.microsoft.com/office/drawing/2014/main" id="{65D9EA0B-D15F-4530-A940-3EF93AFBD530}"/>
              </a:ext>
            </a:extLst>
          </p:cNvPr>
          <p:cNvSpPr>
            <a:spLocks noGrp="1"/>
          </p:cNvSpPr>
          <p:nvPr>
            <p:ph type="ftr" sz="quarter" idx="11"/>
          </p:nvPr>
        </p:nvSpPr>
        <p:spPr>
          <a:xfrm>
            <a:off x="205740" y="6453983"/>
            <a:ext cx="4162352" cy="365125"/>
          </a:xfrm>
        </p:spPr>
        <p:txBody>
          <a:bodyPr/>
          <a:lstStyle>
            <a:lvl1pPr>
              <a:defRPr>
                <a:solidFill>
                  <a:schemeClr val="bg1"/>
                </a:solidFill>
              </a:defRPr>
            </a:lvl1pPr>
          </a:lstStyle>
          <a:p>
            <a:endParaRPr lang="en-GB" dirty="0"/>
          </a:p>
        </p:txBody>
      </p:sp>
      <p:sp>
        <p:nvSpPr>
          <p:cNvPr id="2" name="Title 1">
            <a:extLst>
              <a:ext uri="{FF2B5EF4-FFF2-40B4-BE49-F238E27FC236}">
                <a16:creationId xmlns:a16="http://schemas.microsoft.com/office/drawing/2014/main" id="{A844E65C-7F2A-4B3C-B4CA-CD99C8F82697}"/>
              </a:ext>
            </a:extLst>
          </p:cNvPr>
          <p:cNvSpPr>
            <a:spLocks noGrp="1"/>
          </p:cNvSpPr>
          <p:nvPr>
            <p:ph type="title" hasCustomPrompt="1"/>
          </p:nvPr>
        </p:nvSpPr>
        <p:spPr>
          <a:xfrm>
            <a:off x="186691" y="124621"/>
            <a:ext cx="7759879" cy="1027904"/>
          </a:xfrm>
        </p:spPr>
        <p:txBody>
          <a:bodyPr/>
          <a:lstStyle>
            <a:lvl1pPr>
              <a:defRPr>
                <a:solidFill>
                  <a:schemeClr val="bg1"/>
                </a:solidFill>
              </a:defRPr>
            </a:lvl1pPr>
          </a:lstStyle>
          <a:p>
            <a:r>
              <a:rPr lang="en-US" dirty="0"/>
              <a:t>Your main outtake goes here</a:t>
            </a:r>
            <a:endParaRPr lang="en-GB" dirty="0"/>
          </a:p>
        </p:txBody>
      </p:sp>
      <p:sp>
        <p:nvSpPr>
          <p:cNvPr id="14" name="Freeform: Shape 13">
            <a:extLst>
              <a:ext uri="{FF2B5EF4-FFF2-40B4-BE49-F238E27FC236}">
                <a16:creationId xmlns:a16="http://schemas.microsoft.com/office/drawing/2014/main" id="{24F0EBD5-A8AC-4655-92AB-B6781C217C72}"/>
              </a:ext>
            </a:extLst>
          </p:cNvPr>
          <p:cNvSpPr/>
          <p:nvPr/>
        </p:nvSpPr>
        <p:spPr>
          <a:xfrm>
            <a:off x="4395727" y="6319045"/>
            <a:ext cx="7037118" cy="538955"/>
          </a:xfrm>
          <a:custGeom>
            <a:avLst/>
            <a:gdLst>
              <a:gd name="connsiteX0" fmla="*/ 3518559 w 7037118"/>
              <a:gd name="connsiteY0" fmla="*/ 0 h 538955"/>
              <a:gd name="connsiteX1" fmla="*/ 6992833 w 7037118"/>
              <a:gd name="connsiteY1" fmla="*/ 523794 h 538955"/>
              <a:gd name="connsiteX2" fmla="*/ 7037118 w 7037118"/>
              <a:gd name="connsiteY2" fmla="*/ 538955 h 538955"/>
              <a:gd name="connsiteX3" fmla="*/ 0 w 7037118"/>
              <a:gd name="connsiteY3" fmla="*/ 538955 h 538955"/>
              <a:gd name="connsiteX4" fmla="*/ 44285 w 7037118"/>
              <a:gd name="connsiteY4" fmla="*/ 523794 h 538955"/>
              <a:gd name="connsiteX5" fmla="*/ 3518559 w 7037118"/>
              <a:gd name="connsiteY5" fmla="*/ 0 h 538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037118" h="538955">
                <a:moveTo>
                  <a:pt x="3518559" y="0"/>
                </a:moveTo>
                <a:cubicBezTo>
                  <a:pt x="4776525" y="0"/>
                  <a:pt x="5960059" y="189747"/>
                  <a:pt x="6992833" y="523794"/>
                </a:cubicBezTo>
                <a:lnTo>
                  <a:pt x="7037118" y="538955"/>
                </a:lnTo>
                <a:lnTo>
                  <a:pt x="0" y="538955"/>
                </a:lnTo>
                <a:lnTo>
                  <a:pt x="44285" y="523794"/>
                </a:lnTo>
                <a:cubicBezTo>
                  <a:pt x="1077059" y="189747"/>
                  <a:pt x="2260593" y="0"/>
                  <a:pt x="3518559"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9" name="Text Placeholder 8">
            <a:extLst>
              <a:ext uri="{FF2B5EF4-FFF2-40B4-BE49-F238E27FC236}">
                <a16:creationId xmlns:a16="http://schemas.microsoft.com/office/drawing/2014/main" id="{F616ABD4-E53B-49F8-A193-5F9370BFBCD4}"/>
              </a:ext>
            </a:extLst>
          </p:cNvPr>
          <p:cNvSpPr>
            <a:spLocks noGrp="1"/>
          </p:cNvSpPr>
          <p:nvPr>
            <p:ph type="body" sz="quarter" idx="14" hasCustomPrompt="1"/>
          </p:nvPr>
        </p:nvSpPr>
        <p:spPr>
          <a:xfrm>
            <a:off x="192086" y="1274098"/>
            <a:ext cx="7754483" cy="785816"/>
          </a:xfrm>
        </p:spPr>
        <p:txBody>
          <a:bodyPr/>
          <a:lstStyle>
            <a:lvl1pPr>
              <a:defRPr sz="2000">
                <a:solidFill>
                  <a:schemeClr val="bg1"/>
                </a:solidFill>
                <a:latin typeface="+mn-lt"/>
              </a:defRPr>
            </a:lvl1pPr>
            <a:lvl2pPr>
              <a:buClr>
                <a:schemeClr val="bg1"/>
              </a:buClr>
              <a:defRPr sz="2000">
                <a:solidFill>
                  <a:schemeClr val="bg1"/>
                </a:solidFill>
                <a:latin typeface="+mn-lt"/>
              </a:defRPr>
            </a:lvl2pPr>
            <a:lvl3pPr>
              <a:buClr>
                <a:schemeClr val="bg1"/>
              </a:buClr>
              <a:defRPr sz="1800">
                <a:solidFill>
                  <a:schemeClr val="bg1"/>
                </a:solidFill>
                <a:latin typeface="+mn-lt"/>
              </a:defRPr>
            </a:lvl3pPr>
            <a:lvl4pPr>
              <a:buClr>
                <a:schemeClr val="bg1"/>
              </a:buClr>
              <a:defRPr sz="1600">
                <a:solidFill>
                  <a:schemeClr val="bg1"/>
                </a:solidFill>
                <a:latin typeface="+mn-lt"/>
              </a:defRPr>
            </a:lvl4pPr>
            <a:lvl5pPr>
              <a:buClr>
                <a:schemeClr val="bg1"/>
              </a:buClr>
              <a:defRPr sz="1400">
                <a:solidFill>
                  <a:schemeClr val="bg1"/>
                </a:solidFill>
                <a:latin typeface="+mn-lt"/>
              </a:defRPr>
            </a:lvl5pPr>
          </a:lstStyle>
          <a:p>
            <a:pPr lvl="0"/>
            <a:r>
              <a:rPr lang="en-US" dirty="0"/>
              <a:t>Your sub-outtake goes here</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1" name="Graphic 10">
            <a:extLst>
              <a:ext uri="{FF2B5EF4-FFF2-40B4-BE49-F238E27FC236}">
                <a16:creationId xmlns:a16="http://schemas.microsoft.com/office/drawing/2014/main" id="{EF8D32CB-3788-43D5-AE8B-7A73C83BBC75}"/>
              </a:ext>
            </a:extLst>
          </p:cNvPr>
          <p:cNvPicPr>
            <a:picLocks noChangeAspect="1"/>
          </p:cNvPicPr>
          <p:nvPr userDrawn="1"/>
        </p:nvPicPr>
        <p:blipFill>
          <a:blip r:embed="rId2" cstate="screen">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1729067" y="223840"/>
            <a:ext cx="229138" cy="276222"/>
          </a:xfrm>
          <a:prstGeom prst="rect">
            <a:avLst/>
          </a:prstGeom>
        </p:spPr>
      </p:pic>
    </p:spTree>
    <p:extLst>
      <p:ext uri="{BB962C8B-B14F-4D97-AF65-F5344CB8AC3E}">
        <p14:creationId xmlns:p14="http://schemas.microsoft.com/office/powerpoint/2010/main" val="3205696101"/>
      </p:ext>
    </p:extLst>
  </p:cSld>
  <p:clrMapOvr>
    <a:overrideClrMapping bg1="lt1" tx1="dk1" bg2="lt2" tx2="dk2" accent1="accent1" accent2="accent2" accent3="accent3" accent4="accent4" accent5="accent5" accent6="accent6" hlink="hlink" folHlink="folHlink"/>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Agenda 2">
    <p:bg>
      <p:bgPr>
        <a:solidFill>
          <a:schemeClr val="accent1"/>
        </a:solidFill>
        <a:effectLst/>
      </p:bgPr>
    </p:bg>
    <p:spTree>
      <p:nvGrpSpPr>
        <p:cNvPr id="1" name=""/>
        <p:cNvGrpSpPr/>
        <p:nvPr/>
      </p:nvGrpSpPr>
      <p:grpSpPr>
        <a:xfrm>
          <a:off x="0" y="0"/>
          <a:ext cx="0" cy="0"/>
          <a:chOff x="0" y="0"/>
          <a:chExt cx="0" cy="0"/>
        </a:xfrm>
      </p:grpSpPr>
      <p:sp>
        <p:nvSpPr>
          <p:cNvPr id="46" name="Picture Placeholder 45">
            <a:extLst>
              <a:ext uri="{FF2B5EF4-FFF2-40B4-BE49-F238E27FC236}">
                <a16:creationId xmlns:a16="http://schemas.microsoft.com/office/drawing/2014/main" id="{D7BD8D31-BA09-404B-BF10-D3836833A3E2}"/>
              </a:ext>
            </a:extLst>
          </p:cNvPr>
          <p:cNvSpPr>
            <a:spLocks noGrp="1"/>
          </p:cNvSpPr>
          <p:nvPr>
            <p:ph type="pic" sz="quarter" idx="44" hasCustomPrompt="1"/>
          </p:nvPr>
        </p:nvSpPr>
        <p:spPr>
          <a:xfrm>
            <a:off x="7176583" y="0"/>
            <a:ext cx="5015417" cy="4042677"/>
          </a:xfrm>
          <a:custGeom>
            <a:avLst/>
            <a:gdLst>
              <a:gd name="connsiteX0" fmla="*/ 0 w 5015417"/>
              <a:gd name="connsiteY0" fmla="*/ 0 h 4042677"/>
              <a:gd name="connsiteX1" fmla="*/ 2725746 w 5015417"/>
              <a:gd name="connsiteY1" fmla="*/ 0 h 4042677"/>
              <a:gd name="connsiteX2" fmla="*/ 2833991 w 5015417"/>
              <a:gd name="connsiteY2" fmla="*/ 203644 h 4042677"/>
              <a:gd name="connsiteX3" fmla="*/ 3156763 w 5015417"/>
              <a:gd name="connsiteY3" fmla="*/ 637374 h 4042677"/>
              <a:gd name="connsiteX4" fmla="*/ 5006913 w 5015417"/>
              <a:gd name="connsiteY4" fmla="*/ 1503564 h 4042677"/>
              <a:gd name="connsiteX5" fmla="*/ 5015417 w 5015417"/>
              <a:gd name="connsiteY5" fmla="*/ 1503543 h 4042677"/>
              <a:gd name="connsiteX6" fmla="*/ 5015417 w 5015417"/>
              <a:gd name="connsiteY6" fmla="*/ 3263361 h 4042677"/>
              <a:gd name="connsiteX7" fmla="*/ 4875235 w 5015417"/>
              <a:gd name="connsiteY7" fmla="*/ 3406280 h 4042677"/>
              <a:gd name="connsiteX8" fmla="*/ 4419977 w 5015417"/>
              <a:gd name="connsiteY8" fmla="*/ 3969361 h 4042677"/>
              <a:gd name="connsiteX9" fmla="*/ 4371330 w 5015417"/>
              <a:gd name="connsiteY9" fmla="*/ 4042677 h 4042677"/>
              <a:gd name="connsiteX10" fmla="*/ 4309062 w 5015417"/>
              <a:gd name="connsiteY10" fmla="*/ 4034042 h 4042677"/>
              <a:gd name="connsiteX11" fmla="*/ 1176227 w 5015417"/>
              <a:gd name="connsiteY11" fmla="*/ 2294138 h 4042677"/>
              <a:gd name="connsiteX12" fmla="*/ 55246 w 5015417"/>
              <a:gd name="connsiteY12" fmla="*/ 220181 h 4042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015417" h="4042677">
                <a:moveTo>
                  <a:pt x="0" y="0"/>
                </a:moveTo>
                <a:lnTo>
                  <a:pt x="2725746" y="0"/>
                </a:lnTo>
                <a:lnTo>
                  <a:pt x="2833991" y="203644"/>
                </a:lnTo>
                <a:cubicBezTo>
                  <a:pt x="2924930" y="355909"/>
                  <a:pt x="3032483" y="501329"/>
                  <a:pt x="3156763" y="637374"/>
                </a:cubicBezTo>
                <a:cubicBezTo>
                  <a:pt x="3653884" y="1181556"/>
                  <a:pt x="4324515" y="1472723"/>
                  <a:pt x="5006913" y="1503564"/>
                </a:cubicBezTo>
                <a:lnTo>
                  <a:pt x="5015417" y="1503543"/>
                </a:lnTo>
                <a:lnTo>
                  <a:pt x="5015417" y="3263361"/>
                </a:lnTo>
                <a:lnTo>
                  <a:pt x="4875235" y="3406280"/>
                </a:lnTo>
                <a:cubicBezTo>
                  <a:pt x="4708516" y="3585091"/>
                  <a:pt x="4556726" y="3773348"/>
                  <a:pt x="4419977" y="3969361"/>
                </a:cubicBezTo>
                <a:lnTo>
                  <a:pt x="4371330" y="4042677"/>
                </a:lnTo>
                <a:lnTo>
                  <a:pt x="4309062" y="4034042"/>
                </a:lnTo>
                <a:cubicBezTo>
                  <a:pt x="3136171" y="3842761"/>
                  <a:pt x="2020225" y="3258041"/>
                  <a:pt x="1176227" y="2294138"/>
                </a:cubicBezTo>
                <a:cubicBezTo>
                  <a:pt x="633657" y="1674486"/>
                  <a:pt x="261259" y="964127"/>
                  <a:pt x="55246" y="220181"/>
                </a:cubicBezTo>
                <a:close/>
              </a:path>
            </a:pathLst>
          </a:custGeom>
        </p:spPr>
        <p:txBody>
          <a:bodyPr wrap="square" anchor="ctr">
            <a:noAutofit/>
          </a:bodyPr>
          <a:lstStyle>
            <a:lvl1pPr algn="ctr">
              <a:defRPr/>
            </a:lvl1pPr>
          </a:lstStyle>
          <a:p>
            <a:r>
              <a:rPr lang="en-GB" dirty="0"/>
              <a:t>Click to insert image</a:t>
            </a:r>
          </a:p>
        </p:txBody>
      </p:sp>
      <p:sp>
        <p:nvSpPr>
          <p:cNvPr id="47" name="Freeform: Shape 46">
            <a:extLst>
              <a:ext uri="{FF2B5EF4-FFF2-40B4-BE49-F238E27FC236}">
                <a16:creationId xmlns:a16="http://schemas.microsoft.com/office/drawing/2014/main" id="{FC9E42F4-64CE-49D3-84AA-C69E8A06D4F7}"/>
              </a:ext>
            </a:extLst>
          </p:cNvPr>
          <p:cNvSpPr/>
          <p:nvPr/>
        </p:nvSpPr>
        <p:spPr>
          <a:xfrm>
            <a:off x="10675240" y="3263360"/>
            <a:ext cx="1516761" cy="3594640"/>
          </a:xfrm>
          <a:custGeom>
            <a:avLst/>
            <a:gdLst>
              <a:gd name="connsiteX0" fmla="*/ 1516761 w 1516761"/>
              <a:gd name="connsiteY0" fmla="*/ 0 h 3594640"/>
              <a:gd name="connsiteX1" fmla="*/ 1516761 w 1516761"/>
              <a:gd name="connsiteY1" fmla="*/ 3594640 h 3594640"/>
              <a:gd name="connsiteX2" fmla="*/ 158 w 1516761"/>
              <a:gd name="connsiteY2" fmla="*/ 3594640 h 3594640"/>
              <a:gd name="connsiteX3" fmla="*/ 0 w 1516761"/>
              <a:gd name="connsiteY3" fmla="*/ 3553413 h 3594640"/>
              <a:gd name="connsiteX4" fmla="*/ 1376578 w 1516761"/>
              <a:gd name="connsiteY4" fmla="*/ 142920 h 3594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6761" h="3594640">
                <a:moveTo>
                  <a:pt x="1516761" y="0"/>
                </a:moveTo>
                <a:lnTo>
                  <a:pt x="1516761" y="3594640"/>
                </a:lnTo>
                <a:lnTo>
                  <a:pt x="158" y="3594640"/>
                </a:lnTo>
                <a:lnTo>
                  <a:pt x="0" y="3553413"/>
                </a:lnTo>
                <a:cubicBezTo>
                  <a:pt x="22880" y="2318940"/>
                  <a:pt x="487412" y="1096577"/>
                  <a:pt x="1376578" y="142920"/>
                </a:cubicBezTo>
                <a:close/>
              </a:path>
            </a:pathLst>
          </a:custGeom>
          <a:solidFill>
            <a:schemeClr val="accent2"/>
          </a:solidFill>
          <a:ln w="10490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Light"/>
              <a:ea typeface="+mn-ea"/>
              <a:cs typeface="+mn-cs"/>
            </a:endParaRPr>
          </a:p>
        </p:txBody>
      </p:sp>
      <p:pic>
        <p:nvPicPr>
          <p:cNvPr id="44" name="Picture 43">
            <a:extLst>
              <a:ext uri="{FF2B5EF4-FFF2-40B4-BE49-F238E27FC236}">
                <a16:creationId xmlns:a16="http://schemas.microsoft.com/office/drawing/2014/main" id="{E1B55BFB-FF75-4300-BB08-250475BCBB4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57137" y="-34677"/>
            <a:ext cx="7015137" cy="5134415"/>
          </a:xfrm>
          <a:prstGeom prst="rect">
            <a:avLst/>
          </a:prstGeom>
        </p:spPr>
      </p:pic>
      <p:pic>
        <p:nvPicPr>
          <p:cNvPr id="45" name="Picture 44" descr="A picture containing drawing&#10;&#10;Description automatically generated">
            <a:extLst>
              <a:ext uri="{FF2B5EF4-FFF2-40B4-BE49-F238E27FC236}">
                <a16:creationId xmlns:a16="http://schemas.microsoft.com/office/drawing/2014/main" id="{E530B4E6-B3CF-41BC-98FF-471D7860B1FB}"/>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7864302" y="5468767"/>
            <a:ext cx="2545189" cy="763557"/>
          </a:xfrm>
          <a:prstGeom prst="rect">
            <a:avLst/>
          </a:prstGeom>
        </p:spPr>
      </p:pic>
      <p:pic>
        <p:nvPicPr>
          <p:cNvPr id="50" name="Picture 49" descr="A picture containing drawing&#10;&#10;Description automatically generated">
            <a:extLst>
              <a:ext uri="{FF2B5EF4-FFF2-40B4-BE49-F238E27FC236}">
                <a16:creationId xmlns:a16="http://schemas.microsoft.com/office/drawing/2014/main" id="{3849456D-E21D-4CF9-8DEB-58447732FA21}"/>
              </a:ext>
            </a:extLst>
          </p:cNvPr>
          <p:cNvPicPr>
            <a:picLocks/>
          </p:cNvPicPr>
          <p:nvPr userDrawn="1"/>
        </p:nvPicPr>
        <p:blipFill rotWithShape="1">
          <a:blip r:embed="rId4"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pic>
        <p:nvPicPr>
          <p:cNvPr id="3" name="Picture 2">
            <a:extLst>
              <a:ext uri="{FF2B5EF4-FFF2-40B4-BE49-F238E27FC236}">
                <a16:creationId xmlns:a16="http://schemas.microsoft.com/office/drawing/2014/main" id="{00E20D12-5B41-4702-A38A-C20224347EC9}"/>
              </a:ext>
            </a:extLst>
          </p:cNvPr>
          <p:cNvPicPr>
            <a:picLocks noChangeAspect="1"/>
          </p:cNvPicPr>
          <p:nvPr userDrawn="1"/>
        </p:nvPicPr>
        <p:blipFill>
          <a:blip r:embed="rId5"/>
          <a:stretch>
            <a:fillRect/>
          </a:stretch>
        </p:blipFill>
        <p:spPr>
          <a:xfrm>
            <a:off x="-157137" y="5163862"/>
            <a:ext cx="8358340" cy="1603387"/>
          </a:xfrm>
          <a:prstGeom prst="rect">
            <a:avLst/>
          </a:prstGeom>
        </p:spPr>
      </p:pic>
    </p:spTree>
    <p:extLst>
      <p:ext uri="{BB962C8B-B14F-4D97-AF65-F5344CB8AC3E}">
        <p14:creationId xmlns:p14="http://schemas.microsoft.com/office/powerpoint/2010/main" val="219702957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1_Agenda 2">
    <p:bg>
      <p:bgPr>
        <a:solidFill>
          <a:schemeClr val="accent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7C7048C-9CED-49E0-A462-5410825E86BA}"/>
              </a:ext>
            </a:extLst>
          </p:cNvPr>
          <p:cNvSpPr/>
          <p:nvPr userDrawn="1"/>
        </p:nvSpPr>
        <p:spPr>
          <a:xfrm>
            <a:off x="1007436" y="1867236"/>
            <a:ext cx="7461204" cy="4990763"/>
          </a:xfrm>
          <a:custGeom>
            <a:avLst/>
            <a:gdLst>
              <a:gd name="connsiteX0" fmla="*/ 5094516 w 7461204"/>
              <a:gd name="connsiteY0" fmla="*/ 7 h 4990763"/>
              <a:gd name="connsiteX1" fmla="*/ 7461204 w 7461204"/>
              <a:gd name="connsiteY1" fmla="*/ 573855 h 4990763"/>
              <a:gd name="connsiteX2" fmla="*/ 6375450 w 7461204"/>
              <a:gd name="connsiteY2" fmla="*/ 2892621 h 4990763"/>
              <a:gd name="connsiteX3" fmla="*/ 5089842 w 7461204"/>
              <a:gd name="connsiteY3" fmla="*/ 2554857 h 4990763"/>
              <a:gd name="connsiteX4" fmla="*/ 4988162 w 7461204"/>
              <a:gd name="connsiteY4" fmla="*/ 2560701 h 4990763"/>
              <a:gd name="connsiteX5" fmla="*/ 3354029 w 7461204"/>
              <a:gd name="connsiteY5" fmla="*/ 3236000 h 4990763"/>
              <a:gd name="connsiteX6" fmla="*/ 2536597 w 7461204"/>
              <a:gd name="connsiteY6" fmla="*/ 4783768 h 4990763"/>
              <a:gd name="connsiteX7" fmla="*/ 2517318 w 7461204"/>
              <a:gd name="connsiteY7" fmla="*/ 4990763 h 4990763"/>
              <a:gd name="connsiteX8" fmla="*/ 0 w 7461204"/>
              <a:gd name="connsiteY8" fmla="*/ 4990763 h 4990763"/>
              <a:gd name="connsiteX9" fmla="*/ 4038 w 7461204"/>
              <a:gd name="connsiteY9" fmla="*/ 4772730 h 4990763"/>
              <a:gd name="connsiteX10" fmla="*/ 1748430 w 7461204"/>
              <a:gd name="connsiteY10" fmla="*/ 1242371 h 4990763"/>
              <a:gd name="connsiteX11" fmla="*/ 1762455 w 7461204"/>
              <a:gd name="connsiteY11" fmla="*/ 1229515 h 4990763"/>
              <a:gd name="connsiteX12" fmla="*/ 4860770 w 7461204"/>
              <a:gd name="connsiteY12" fmla="*/ 5851 h 4990763"/>
              <a:gd name="connsiteX13" fmla="*/ 5094516 w 7461204"/>
              <a:gd name="connsiteY13" fmla="*/ 7 h 4990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461204" h="4990763">
                <a:moveTo>
                  <a:pt x="5094516" y="7"/>
                </a:moveTo>
                <a:cubicBezTo>
                  <a:pt x="5918023" y="-1325"/>
                  <a:pt x="6729761" y="195497"/>
                  <a:pt x="7461204" y="573855"/>
                </a:cubicBezTo>
                <a:lnTo>
                  <a:pt x="6375450" y="2892621"/>
                </a:lnTo>
                <a:cubicBezTo>
                  <a:pt x="5983926" y="2669295"/>
                  <a:pt x="5540575" y="2552815"/>
                  <a:pt x="5089842" y="2554857"/>
                </a:cubicBezTo>
                <a:cubicBezTo>
                  <a:pt x="5055948" y="2554857"/>
                  <a:pt x="5022056" y="2560701"/>
                  <a:pt x="4988162" y="2560701"/>
                </a:cubicBezTo>
                <a:cubicBezTo>
                  <a:pt x="4381099" y="2587133"/>
                  <a:pt x="3802655" y="2826173"/>
                  <a:pt x="3354029" y="3236000"/>
                </a:cubicBezTo>
                <a:cubicBezTo>
                  <a:pt x="2892003" y="3658069"/>
                  <a:pt x="2617942" y="4209038"/>
                  <a:pt x="2536597" y="4783768"/>
                </a:cubicBezTo>
                <a:lnTo>
                  <a:pt x="2517318" y="4990763"/>
                </a:lnTo>
                <a:lnTo>
                  <a:pt x="0" y="4990763"/>
                </a:lnTo>
                <a:lnTo>
                  <a:pt x="4038" y="4772730"/>
                </a:lnTo>
                <a:cubicBezTo>
                  <a:pt x="91176" y="3458897"/>
                  <a:pt x="679524" y="2178307"/>
                  <a:pt x="1748430" y="1242371"/>
                </a:cubicBezTo>
                <a:lnTo>
                  <a:pt x="1762455" y="1229515"/>
                </a:lnTo>
                <a:cubicBezTo>
                  <a:pt x="2630148" y="487990"/>
                  <a:pt x="3720551" y="57341"/>
                  <a:pt x="4860770" y="5851"/>
                </a:cubicBezTo>
                <a:cubicBezTo>
                  <a:pt x="4941413" y="7"/>
                  <a:pt x="5018550" y="7"/>
                  <a:pt x="5094516" y="7"/>
                </a:cubicBezTo>
                <a:close/>
              </a:path>
            </a:pathLst>
          </a:custGeom>
          <a:solidFill>
            <a:schemeClr val="bg1">
              <a:alpha val="10000"/>
            </a:schemeClr>
          </a:solidFill>
          <a:ln w="104905" cap="flat">
            <a:noFill/>
            <a:prstDash val="solid"/>
            <a:miter/>
          </a:ln>
        </p:spPr>
        <p:txBody>
          <a:bodyPr wrap="square" rtlCol="0" anchor="ctr">
            <a:noAutofit/>
          </a:bodyPr>
          <a:lstStyle/>
          <a:p>
            <a:endParaRPr lang="en-GB"/>
          </a:p>
        </p:txBody>
      </p:sp>
      <p:sp>
        <p:nvSpPr>
          <p:cNvPr id="9" name="Freeform: Shape 8">
            <a:extLst>
              <a:ext uri="{FF2B5EF4-FFF2-40B4-BE49-F238E27FC236}">
                <a16:creationId xmlns:a16="http://schemas.microsoft.com/office/drawing/2014/main" id="{CDB1EF59-ACE2-47A5-BFD5-EA3834762132}"/>
              </a:ext>
            </a:extLst>
          </p:cNvPr>
          <p:cNvSpPr/>
          <p:nvPr userDrawn="1"/>
        </p:nvSpPr>
        <p:spPr>
          <a:xfrm>
            <a:off x="6019800" y="0"/>
            <a:ext cx="6172200" cy="6857999"/>
          </a:xfrm>
          <a:custGeom>
            <a:avLst/>
            <a:gdLst>
              <a:gd name="connsiteX0" fmla="*/ 997108 w 6172200"/>
              <a:gd name="connsiteY0" fmla="*/ 0 h 6857999"/>
              <a:gd name="connsiteX1" fmla="*/ 6172200 w 6172200"/>
              <a:gd name="connsiteY1" fmla="*/ 0 h 6857999"/>
              <a:gd name="connsiteX2" fmla="*/ 6172200 w 6172200"/>
              <a:gd name="connsiteY2" fmla="*/ 703762 h 6857999"/>
              <a:gd name="connsiteX3" fmla="*/ 6096379 w 6172200"/>
              <a:gd name="connsiteY3" fmla="*/ 669896 h 6857999"/>
              <a:gd name="connsiteX4" fmla="*/ 5110804 w 6172200"/>
              <a:gd name="connsiteY4" fmla="*/ 478901 h 6857999"/>
              <a:gd name="connsiteX5" fmla="*/ 5008852 w 6172200"/>
              <a:gd name="connsiteY5" fmla="*/ 484760 h 6857999"/>
              <a:gd name="connsiteX6" fmla="*/ 3370342 w 6172200"/>
              <a:gd name="connsiteY6" fmla="*/ 1161868 h 6857999"/>
              <a:gd name="connsiteX7" fmla="*/ 3204529 w 6172200"/>
              <a:gd name="connsiteY7" fmla="*/ 4830622 h 6857999"/>
              <a:gd name="connsiteX8" fmla="*/ 5989355 w 6172200"/>
              <a:gd name="connsiteY8" fmla="*/ 5527515 h 6857999"/>
              <a:gd name="connsiteX9" fmla="*/ 6172200 w 6172200"/>
              <a:gd name="connsiteY9" fmla="*/ 5452490 h 6857999"/>
              <a:gd name="connsiteX10" fmla="*/ 6172200 w 6172200"/>
              <a:gd name="connsiteY10" fmla="*/ 6857999 h 6857999"/>
              <a:gd name="connsiteX11" fmla="*/ 1685981 w 6172200"/>
              <a:gd name="connsiteY11" fmla="*/ 6857999 h 6857999"/>
              <a:gd name="connsiteX12" fmla="*/ 1645140 w 6172200"/>
              <a:gd name="connsiteY12" fmla="*/ 6821799 h 6857999"/>
              <a:gd name="connsiteX13" fmla="*/ 1277634 w 6172200"/>
              <a:gd name="connsiteY13" fmla="*/ 6442513 h 6857999"/>
              <a:gd name="connsiteX14" fmla="*/ 759074 w 6172200"/>
              <a:gd name="connsiteY14" fmla="*/ 347972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172200" h="6857999">
                <a:moveTo>
                  <a:pt x="997108" y="0"/>
                </a:moveTo>
                <a:lnTo>
                  <a:pt x="6172200" y="0"/>
                </a:lnTo>
                <a:lnTo>
                  <a:pt x="6172200" y="703762"/>
                </a:lnTo>
                <a:lnTo>
                  <a:pt x="6096379" y="669896"/>
                </a:lnTo>
                <a:cubicBezTo>
                  <a:pt x="5784551" y="542677"/>
                  <a:pt x="5449759" y="477365"/>
                  <a:pt x="5110804" y="478901"/>
                </a:cubicBezTo>
                <a:cubicBezTo>
                  <a:pt x="5076820" y="478901"/>
                  <a:pt x="5042836" y="484760"/>
                  <a:pt x="5008852" y="484760"/>
                </a:cubicBezTo>
                <a:cubicBezTo>
                  <a:pt x="4400162" y="511263"/>
                  <a:pt x="3820169" y="750943"/>
                  <a:pt x="3370342" y="1161868"/>
                </a:cubicBezTo>
                <a:cubicBezTo>
                  <a:pt x="2311454" y="2129180"/>
                  <a:pt x="2237217" y="3771736"/>
                  <a:pt x="3204529" y="4830622"/>
                </a:cubicBezTo>
                <a:cubicBezTo>
                  <a:pt x="3930014" y="5624787"/>
                  <a:pt x="5035324" y="5865086"/>
                  <a:pt x="5989355" y="5527515"/>
                </a:cubicBezTo>
                <a:lnTo>
                  <a:pt x="6172200" y="5452490"/>
                </a:lnTo>
                <a:lnTo>
                  <a:pt x="6172200" y="6857999"/>
                </a:lnTo>
                <a:lnTo>
                  <a:pt x="1685981" y="6857999"/>
                </a:lnTo>
                <a:lnTo>
                  <a:pt x="1645140" y="6821799"/>
                </a:lnTo>
                <a:cubicBezTo>
                  <a:pt x="1517645" y="6702926"/>
                  <a:pt x="1394940" y="6576484"/>
                  <a:pt x="1277634" y="6442513"/>
                </a:cubicBezTo>
                <a:cubicBezTo>
                  <a:pt x="-247337" y="4700892"/>
                  <a:pt x="-390571" y="2222760"/>
                  <a:pt x="759074" y="347972"/>
                </a:cubicBezTo>
                <a:close/>
              </a:path>
            </a:pathLst>
          </a:custGeom>
          <a:solidFill>
            <a:schemeClr val="accent2"/>
          </a:solidFill>
          <a:ln w="104905" cap="flat">
            <a:noFill/>
            <a:prstDash val="solid"/>
            <a:miter/>
          </a:ln>
        </p:spPr>
        <p:txBody>
          <a:bodyPr wrap="square" rtlCol="0" anchor="ctr">
            <a:noAutofit/>
          </a:bodyPr>
          <a:lstStyle/>
          <a:p>
            <a:endParaRPr lang="en-GB"/>
          </a:p>
        </p:txBody>
      </p:sp>
      <p:sp>
        <p:nvSpPr>
          <p:cNvPr id="10" name="Freeform: Shape 9">
            <a:extLst>
              <a:ext uri="{FF2B5EF4-FFF2-40B4-BE49-F238E27FC236}">
                <a16:creationId xmlns:a16="http://schemas.microsoft.com/office/drawing/2014/main" id="{81BFBDAE-F37F-4B9B-9E9E-B00A5505894C}"/>
              </a:ext>
            </a:extLst>
          </p:cNvPr>
          <p:cNvSpPr/>
          <p:nvPr userDrawn="1"/>
        </p:nvSpPr>
        <p:spPr>
          <a:xfrm>
            <a:off x="9949466" y="0"/>
            <a:ext cx="2242534" cy="1469000"/>
          </a:xfrm>
          <a:custGeom>
            <a:avLst/>
            <a:gdLst>
              <a:gd name="connsiteX0" fmla="*/ 0 w 2242534"/>
              <a:gd name="connsiteY0" fmla="*/ 0 h 1469000"/>
              <a:gd name="connsiteX1" fmla="*/ 2242534 w 2242534"/>
              <a:gd name="connsiteY1" fmla="*/ 0 h 1469000"/>
              <a:gd name="connsiteX2" fmla="*/ 2242534 w 2242534"/>
              <a:gd name="connsiteY2" fmla="*/ 1468486 h 1469000"/>
              <a:gd name="connsiteX3" fmla="*/ 2227734 w 2242534"/>
              <a:gd name="connsiteY3" fmla="*/ 1469000 h 1469000"/>
              <a:gd name="connsiteX4" fmla="*/ 96650 w 2242534"/>
              <a:gd name="connsiteY4" fmla="*/ 200632 h 146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2534" h="1469000">
                <a:moveTo>
                  <a:pt x="0" y="0"/>
                </a:moveTo>
                <a:lnTo>
                  <a:pt x="2242534" y="0"/>
                </a:lnTo>
                <a:lnTo>
                  <a:pt x="2242534" y="1468486"/>
                </a:lnTo>
                <a:lnTo>
                  <a:pt x="2227734" y="1469000"/>
                </a:lnTo>
                <a:cubicBezTo>
                  <a:pt x="1307504" y="1469000"/>
                  <a:pt x="507060" y="956129"/>
                  <a:pt x="96650" y="200632"/>
                </a:cubicBezTo>
                <a:close/>
              </a:path>
            </a:pathLst>
          </a:custGeom>
          <a:solidFill>
            <a:srgbClr val="A50A2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11" name="Freeform: Shape 10">
            <a:extLst>
              <a:ext uri="{FF2B5EF4-FFF2-40B4-BE49-F238E27FC236}">
                <a16:creationId xmlns:a16="http://schemas.microsoft.com/office/drawing/2014/main" id="{027ADB8A-23DD-4078-BA48-FA431C6C7922}"/>
              </a:ext>
            </a:extLst>
          </p:cNvPr>
          <p:cNvSpPr/>
          <p:nvPr userDrawn="1"/>
        </p:nvSpPr>
        <p:spPr>
          <a:xfrm rot="435185">
            <a:off x="-49789" y="6175481"/>
            <a:ext cx="5071414" cy="994891"/>
          </a:xfrm>
          <a:custGeom>
            <a:avLst/>
            <a:gdLst>
              <a:gd name="connsiteX0" fmla="*/ 1144252 w 5071414"/>
              <a:gd name="connsiteY0" fmla="*/ 66018 h 994891"/>
              <a:gd name="connsiteX1" fmla="*/ 2351736 w 5071414"/>
              <a:gd name="connsiteY1" fmla="*/ 0 h 994891"/>
              <a:gd name="connsiteX2" fmla="*/ 4900291 w 5071414"/>
              <a:gd name="connsiteY2" fmla="*/ 311163 h 994891"/>
              <a:gd name="connsiteX3" fmla="*/ 5071414 w 5071414"/>
              <a:gd name="connsiteY3" fmla="*/ 361291 h 994891"/>
              <a:gd name="connsiteX4" fmla="*/ 93047 w 5071414"/>
              <a:gd name="connsiteY4" fmla="*/ 994891 h 994891"/>
              <a:gd name="connsiteX5" fmla="*/ 0 w 5071414"/>
              <a:gd name="connsiteY5" fmla="*/ 263799 h 994891"/>
              <a:gd name="connsiteX6" fmla="*/ 330714 w 5071414"/>
              <a:gd name="connsiteY6" fmla="*/ 190541 h 994891"/>
              <a:gd name="connsiteX7" fmla="*/ 761791 w 5071414"/>
              <a:gd name="connsiteY7" fmla="*/ 115906 h 994891"/>
              <a:gd name="connsiteX8" fmla="*/ 1144252 w 5071414"/>
              <a:gd name="connsiteY8" fmla="*/ 66018 h 994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71414" h="994891">
                <a:moveTo>
                  <a:pt x="1144252" y="66018"/>
                </a:moveTo>
                <a:cubicBezTo>
                  <a:pt x="1532289" y="22826"/>
                  <a:pt x="1936484" y="0"/>
                  <a:pt x="2351736" y="0"/>
                </a:cubicBezTo>
                <a:cubicBezTo>
                  <a:pt x="3274518" y="0"/>
                  <a:pt x="4142700" y="112721"/>
                  <a:pt x="4900291" y="311163"/>
                </a:cubicBezTo>
                <a:lnTo>
                  <a:pt x="5071414" y="361291"/>
                </a:lnTo>
                <a:lnTo>
                  <a:pt x="93047" y="994891"/>
                </a:lnTo>
                <a:lnTo>
                  <a:pt x="0" y="263799"/>
                </a:lnTo>
                <a:lnTo>
                  <a:pt x="330714" y="190541"/>
                </a:lnTo>
                <a:cubicBezTo>
                  <a:pt x="471505" y="162803"/>
                  <a:pt x="615298" y="137876"/>
                  <a:pt x="761791" y="115906"/>
                </a:cubicBezTo>
                <a:cubicBezTo>
                  <a:pt x="887357" y="97074"/>
                  <a:pt x="1014907" y="80414"/>
                  <a:pt x="1144252" y="66018"/>
                </a:cubicBezTo>
                <a:close/>
              </a:path>
            </a:pathLst>
          </a:custGeom>
          <a:solidFill>
            <a:srgbClr val="A50A2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pic>
        <p:nvPicPr>
          <p:cNvPr id="12" name="Picture 11" descr="A picture containing drawing&#10;&#10;Description automatically generated">
            <a:extLst>
              <a:ext uri="{FF2B5EF4-FFF2-40B4-BE49-F238E27FC236}">
                <a16:creationId xmlns:a16="http://schemas.microsoft.com/office/drawing/2014/main" id="{C23FE92E-1884-4E25-B909-E5CF5A5FF7C5}"/>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9579696" y="5934838"/>
            <a:ext cx="2378509" cy="713553"/>
          </a:xfrm>
          <a:prstGeom prst="rect">
            <a:avLst/>
          </a:prstGeom>
        </p:spPr>
      </p:pic>
      <p:pic>
        <p:nvPicPr>
          <p:cNvPr id="13" name="Picture 12">
            <a:extLst>
              <a:ext uri="{FF2B5EF4-FFF2-40B4-BE49-F238E27FC236}">
                <a16:creationId xmlns:a16="http://schemas.microsoft.com/office/drawing/2014/main" id="{022EAB9A-B915-40D5-BFA4-9F491D2716E7}"/>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l="11122" t="15056" r="21315" b="27438"/>
          <a:stretch/>
        </p:blipFill>
        <p:spPr>
          <a:xfrm>
            <a:off x="473124" y="586855"/>
            <a:ext cx="5199533" cy="2720452"/>
          </a:xfrm>
          <a:prstGeom prst="rect">
            <a:avLst/>
          </a:prstGeom>
        </p:spPr>
      </p:pic>
      <p:sp>
        <p:nvSpPr>
          <p:cNvPr id="14" name="TextBox 13">
            <a:extLst>
              <a:ext uri="{FF2B5EF4-FFF2-40B4-BE49-F238E27FC236}">
                <a16:creationId xmlns:a16="http://schemas.microsoft.com/office/drawing/2014/main" id="{3608897A-E7F7-4C1F-ADCF-799C2C5DA9E7}"/>
              </a:ext>
            </a:extLst>
          </p:cNvPr>
          <p:cNvSpPr txBox="1"/>
          <p:nvPr userDrawn="1"/>
        </p:nvSpPr>
        <p:spPr>
          <a:xfrm>
            <a:off x="518616" y="6291615"/>
            <a:ext cx="914400" cy="914400"/>
          </a:xfrm>
          <a:prstGeom prst="rect">
            <a:avLst/>
          </a:prstGeom>
          <a:noFill/>
        </p:spPr>
        <p:txBody>
          <a:bodyPr wrap="none" rtlCol="0">
            <a:noAutofit/>
          </a:bodyPr>
          <a:lstStyle/>
          <a:p>
            <a:pPr algn="l">
              <a:lnSpc>
                <a:spcPct val="90000"/>
              </a:lnSpc>
              <a:spcAft>
                <a:spcPts val="600"/>
              </a:spcAft>
            </a:pPr>
            <a:r>
              <a:rPr lang="en-IE" sz="2400" dirty="0">
                <a:solidFill>
                  <a:schemeClr val="tx2"/>
                </a:solidFill>
              </a:rPr>
              <a:t>www.redcresearch.ie</a:t>
            </a:r>
          </a:p>
        </p:txBody>
      </p:sp>
      <p:pic>
        <p:nvPicPr>
          <p:cNvPr id="15" name="Picture 14" descr="A picture containing drawing&#10;&#10;Description automatically generated">
            <a:extLst>
              <a:ext uri="{FF2B5EF4-FFF2-40B4-BE49-F238E27FC236}">
                <a16:creationId xmlns:a16="http://schemas.microsoft.com/office/drawing/2014/main" id="{09652668-DF17-46ED-81D0-D483370F3BC0}"/>
              </a:ext>
            </a:extLst>
          </p:cNvPr>
          <p:cNvPicPr>
            <a:picLocks/>
          </p:cNvPicPr>
          <p:nvPr userDrawn="1"/>
        </p:nvPicPr>
        <p:blipFill rotWithShape="1">
          <a:blip r:embed="rId4"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
        <p:nvSpPr>
          <p:cNvPr id="3" name="Content Placeholder 2">
            <a:extLst>
              <a:ext uri="{FF2B5EF4-FFF2-40B4-BE49-F238E27FC236}">
                <a16:creationId xmlns:a16="http://schemas.microsoft.com/office/drawing/2014/main" id="{5D6068FA-D6C4-4120-91AE-9E086442E985}"/>
              </a:ext>
            </a:extLst>
          </p:cNvPr>
          <p:cNvSpPr>
            <a:spLocks noGrp="1"/>
          </p:cNvSpPr>
          <p:nvPr>
            <p:ph sz="quarter" idx="10" hasCustomPrompt="1"/>
          </p:nvPr>
        </p:nvSpPr>
        <p:spPr>
          <a:xfrm>
            <a:off x="623432" y="3936999"/>
            <a:ext cx="3419475" cy="1922463"/>
          </a:xfrm>
        </p:spPr>
        <p:txBody>
          <a:bodyPr/>
          <a:lstStyle>
            <a:lvl1pPr>
              <a:defRPr/>
            </a:lvl1pPr>
          </a:lstStyle>
          <a:p>
            <a:pPr lvl="0"/>
            <a:r>
              <a:rPr lang="en-US" dirty="0"/>
              <a:t>Enter contact details here</a:t>
            </a:r>
          </a:p>
          <a:p>
            <a:pPr lvl="1"/>
            <a:r>
              <a:rPr lang="en-US" dirty="0"/>
              <a:t>Second level</a:t>
            </a:r>
          </a:p>
          <a:p>
            <a:pPr lvl="2"/>
            <a:r>
              <a:rPr lang="en-US" dirty="0"/>
              <a:t>Third level</a:t>
            </a:r>
          </a:p>
          <a:p>
            <a:pPr lvl="3"/>
            <a:r>
              <a:rPr lang="en-US" dirty="0"/>
              <a:t>Fourth level</a:t>
            </a:r>
          </a:p>
          <a:p>
            <a:pPr lvl="4"/>
            <a:r>
              <a:rPr lang="en-US" dirty="0"/>
              <a:t>Fifth level</a:t>
            </a:r>
            <a:endParaRPr lang="en-IE" dirty="0"/>
          </a:p>
        </p:txBody>
      </p:sp>
    </p:spTree>
    <p:extLst>
      <p:ext uri="{BB962C8B-B14F-4D97-AF65-F5344CB8AC3E}">
        <p14:creationId xmlns:p14="http://schemas.microsoft.com/office/powerpoint/2010/main" val="614003146"/>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2_Agenda 2">
    <p:bg>
      <p:bgPr>
        <a:solidFill>
          <a:schemeClr val="accent1"/>
        </a:solidFill>
        <a:effectLst/>
      </p:bgPr>
    </p:bg>
    <p:spTree>
      <p:nvGrpSpPr>
        <p:cNvPr id="1" name=""/>
        <p:cNvGrpSpPr/>
        <p:nvPr/>
      </p:nvGrpSpPr>
      <p:grpSpPr>
        <a:xfrm>
          <a:off x="0" y="0"/>
          <a:ext cx="0" cy="0"/>
          <a:chOff x="0" y="0"/>
          <a:chExt cx="0" cy="0"/>
        </a:xfrm>
      </p:grpSpPr>
      <p:sp>
        <p:nvSpPr>
          <p:cNvPr id="16" name="Picture Placeholder 25">
            <a:extLst>
              <a:ext uri="{FF2B5EF4-FFF2-40B4-BE49-F238E27FC236}">
                <a16:creationId xmlns:a16="http://schemas.microsoft.com/office/drawing/2014/main" id="{3300890A-7DA9-4732-AC52-B0AD47371EF4}"/>
              </a:ext>
            </a:extLst>
          </p:cNvPr>
          <p:cNvSpPr>
            <a:spLocks noGrp="1"/>
          </p:cNvSpPr>
          <p:nvPr>
            <p:ph type="pic" sz="quarter" idx="11" hasCustomPrompt="1"/>
          </p:nvPr>
        </p:nvSpPr>
        <p:spPr>
          <a:xfrm>
            <a:off x="5801357" y="0"/>
            <a:ext cx="6390643" cy="6857999"/>
          </a:xfrm>
          <a:custGeom>
            <a:avLst/>
            <a:gdLst>
              <a:gd name="connsiteX0" fmla="*/ 1300586 w 6390643"/>
              <a:gd name="connsiteY0" fmla="*/ 0 h 6857999"/>
              <a:gd name="connsiteX1" fmla="*/ 4148109 w 6390643"/>
              <a:gd name="connsiteY1" fmla="*/ 0 h 6857999"/>
              <a:gd name="connsiteX2" fmla="*/ 4244758 w 6390643"/>
              <a:gd name="connsiteY2" fmla="*/ 200632 h 6857999"/>
              <a:gd name="connsiteX3" fmla="*/ 4662099 w 6390643"/>
              <a:gd name="connsiteY3" fmla="*/ 759144 h 6857999"/>
              <a:gd name="connsiteX4" fmla="*/ 4793175 w 6390643"/>
              <a:gd name="connsiteY4" fmla="*/ 878274 h 6857999"/>
              <a:gd name="connsiteX5" fmla="*/ 4769363 w 6390643"/>
              <a:gd name="connsiteY5" fmla="*/ 880359 h 6857999"/>
              <a:gd name="connsiteX6" fmla="*/ 3361339 w 6390643"/>
              <a:gd name="connsiteY6" fmla="*/ 1535861 h 6857999"/>
              <a:gd name="connsiteX7" fmla="*/ 3195969 w 6390643"/>
              <a:gd name="connsiteY7" fmla="*/ 5194816 h 6857999"/>
              <a:gd name="connsiteX8" fmla="*/ 6207778 w 6390643"/>
              <a:gd name="connsiteY8" fmla="*/ 5793660 h 6857999"/>
              <a:gd name="connsiteX9" fmla="*/ 6390643 w 6390643"/>
              <a:gd name="connsiteY9" fmla="*/ 5696460 h 6857999"/>
              <a:gd name="connsiteX10" fmla="*/ 6390643 w 6390643"/>
              <a:gd name="connsiteY10" fmla="*/ 6857999 h 6857999"/>
              <a:gd name="connsiteX11" fmla="*/ 1325443 w 6390643"/>
              <a:gd name="connsiteY11" fmla="*/ 6857999 h 6857999"/>
              <a:gd name="connsiteX12" fmla="*/ 1274221 w 6390643"/>
              <a:gd name="connsiteY12" fmla="*/ 6802401 h 6857999"/>
              <a:gd name="connsiteX13" fmla="*/ 1044489 w 6390643"/>
              <a:gd name="connsiteY13" fmla="*/ 303941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390643" h="6857999">
                <a:moveTo>
                  <a:pt x="1300586" y="0"/>
                </a:moveTo>
                <a:lnTo>
                  <a:pt x="4148109" y="0"/>
                </a:lnTo>
                <a:lnTo>
                  <a:pt x="4244758" y="200632"/>
                </a:lnTo>
                <a:cubicBezTo>
                  <a:pt x="4356689" y="406677"/>
                  <a:pt x="4497630" y="594675"/>
                  <a:pt x="4662099" y="759144"/>
                </a:cubicBezTo>
                <a:lnTo>
                  <a:pt x="4793175" y="878274"/>
                </a:lnTo>
                <a:lnTo>
                  <a:pt x="4769363" y="880359"/>
                </a:lnTo>
                <a:cubicBezTo>
                  <a:pt x="4245827" y="949423"/>
                  <a:pt x="3753887" y="1177263"/>
                  <a:pt x="3361339" y="1535861"/>
                </a:cubicBezTo>
                <a:cubicBezTo>
                  <a:pt x="2305279" y="2500589"/>
                  <a:pt x="2231241" y="4138758"/>
                  <a:pt x="3195969" y="5194816"/>
                </a:cubicBezTo>
                <a:cubicBezTo>
                  <a:pt x="3979812" y="6052863"/>
                  <a:pt x="5208232" y="6262623"/>
                  <a:pt x="6207778" y="5793660"/>
                </a:cubicBezTo>
                <a:lnTo>
                  <a:pt x="6390643" y="5696460"/>
                </a:lnTo>
                <a:lnTo>
                  <a:pt x="6390643" y="6857999"/>
                </a:lnTo>
                <a:lnTo>
                  <a:pt x="1325443" y="6857999"/>
                </a:lnTo>
                <a:lnTo>
                  <a:pt x="1274221" y="6802401"/>
                </a:lnTo>
                <a:cubicBezTo>
                  <a:pt x="-363669" y="4931819"/>
                  <a:pt x="-403350" y="2209341"/>
                  <a:pt x="1044489" y="303941"/>
                </a:cubicBezTo>
                <a:close/>
              </a:path>
            </a:pathLst>
          </a:custGeom>
        </p:spPr>
        <p:txBody>
          <a:bodyPr wrap="square" anchor="ctr">
            <a:noAutofit/>
          </a:bodyPr>
          <a:lstStyle>
            <a:lvl1pPr algn="ctr">
              <a:defRPr/>
            </a:lvl1pPr>
          </a:lstStyle>
          <a:p>
            <a:r>
              <a:rPr lang="en-GB" dirty="0"/>
              <a:t>Click to insert image</a:t>
            </a:r>
          </a:p>
        </p:txBody>
      </p:sp>
      <p:sp>
        <p:nvSpPr>
          <p:cNvPr id="17" name="Freeform: Shape 16">
            <a:extLst>
              <a:ext uri="{FF2B5EF4-FFF2-40B4-BE49-F238E27FC236}">
                <a16:creationId xmlns:a16="http://schemas.microsoft.com/office/drawing/2014/main" id="{22745D7D-0ED0-4C14-94D6-D0ACD1038287}"/>
              </a:ext>
            </a:extLst>
          </p:cNvPr>
          <p:cNvSpPr/>
          <p:nvPr userDrawn="1"/>
        </p:nvSpPr>
        <p:spPr>
          <a:xfrm>
            <a:off x="9949466" y="0"/>
            <a:ext cx="2242534" cy="1469000"/>
          </a:xfrm>
          <a:custGeom>
            <a:avLst/>
            <a:gdLst>
              <a:gd name="connsiteX0" fmla="*/ 0 w 2242534"/>
              <a:gd name="connsiteY0" fmla="*/ 0 h 1469000"/>
              <a:gd name="connsiteX1" fmla="*/ 2242534 w 2242534"/>
              <a:gd name="connsiteY1" fmla="*/ 0 h 1469000"/>
              <a:gd name="connsiteX2" fmla="*/ 2242534 w 2242534"/>
              <a:gd name="connsiteY2" fmla="*/ 1468486 h 1469000"/>
              <a:gd name="connsiteX3" fmla="*/ 2227734 w 2242534"/>
              <a:gd name="connsiteY3" fmla="*/ 1469000 h 1469000"/>
              <a:gd name="connsiteX4" fmla="*/ 96650 w 2242534"/>
              <a:gd name="connsiteY4" fmla="*/ 200632 h 146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2534" h="1469000">
                <a:moveTo>
                  <a:pt x="0" y="0"/>
                </a:moveTo>
                <a:lnTo>
                  <a:pt x="2242534" y="0"/>
                </a:lnTo>
                <a:lnTo>
                  <a:pt x="2242534" y="1468486"/>
                </a:lnTo>
                <a:lnTo>
                  <a:pt x="2227734" y="1469000"/>
                </a:lnTo>
                <a:cubicBezTo>
                  <a:pt x="1307504" y="1469000"/>
                  <a:pt x="507060" y="956129"/>
                  <a:pt x="96650" y="200632"/>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8" name="Freeform: Shape 7">
            <a:extLst>
              <a:ext uri="{FF2B5EF4-FFF2-40B4-BE49-F238E27FC236}">
                <a16:creationId xmlns:a16="http://schemas.microsoft.com/office/drawing/2014/main" id="{67C7048C-9CED-49E0-A462-5410825E86BA}"/>
              </a:ext>
            </a:extLst>
          </p:cNvPr>
          <p:cNvSpPr/>
          <p:nvPr userDrawn="1"/>
        </p:nvSpPr>
        <p:spPr>
          <a:xfrm>
            <a:off x="1007436" y="1867236"/>
            <a:ext cx="7461204" cy="4990763"/>
          </a:xfrm>
          <a:custGeom>
            <a:avLst/>
            <a:gdLst>
              <a:gd name="connsiteX0" fmla="*/ 5094516 w 7461204"/>
              <a:gd name="connsiteY0" fmla="*/ 7 h 4990763"/>
              <a:gd name="connsiteX1" fmla="*/ 7461204 w 7461204"/>
              <a:gd name="connsiteY1" fmla="*/ 573855 h 4990763"/>
              <a:gd name="connsiteX2" fmla="*/ 6375450 w 7461204"/>
              <a:gd name="connsiteY2" fmla="*/ 2892621 h 4990763"/>
              <a:gd name="connsiteX3" fmla="*/ 5089842 w 7461204"/>
              <a:gd name="connsiteY3" fmla="*/ 2554857 h 4990763"/>
              <a:gd name="connsiteX4" fmla="*/ 4988162 w 7461204"/>
              <a:gd name="connsiteY4" fmla="*/ 2560701 h 4990763"/>
              <a:gd name="connsiteX5" fmla="*/ 3354029 w 7461204"/>
              <a:gd name="connsiteY5" fmla="*/ 3236000 h 4990763"/>
              <a:gd name="connsiteX6" fmla="*/ 2536597 w 7461204"/>
              <a:gd name="connsiteY6" fmla="*/ 4783768 h 4990763"/>
              <a:gd name="connsiteX7" fmla="*/ 2517318 w 7461204"/>
              <a:gd name="connsiteY7" fmla="*/ 4990763 h 4990763"/>
              <a:gd name="connsiteX8" fmla="*/ 0 w 7461204"/>
              <a:gd name="connsiteY8" fmla="*/ 4990763 h 4990763"/>
              <a:gd name="connsiteX9" fmla="*/ 4038 w 7461204"/>
              <a:gd name="connsiteY9" fmla="*/ 4772730 h 4990763"/>
              <a:gd name="connsiteX10" fmla="*/ 1748430 w 7461204"/>
              <a:gd name="connsiteY10" fmla="*/ 1242371 h 4990763"/>
              <a:gd name="connsiteX11" fmla="*/ 1762455 w 7461204"/>
              <a:gd name="connsiteY11" fmla="*/ 1229515 h 4990763"/>
              <a:gd name="connsiteX12" fmla="*/ 4860770 w 7461204"/>
              <a:gd name="connsiteY12" fmla="*/ 5851 h 4990763"/>
              <a:gd name="connsiteX13" fmla="*/ 5094516 w 7461204"/>
              <a:gd name="connsiteY13" fmla="*/ 7 h 4990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461204" h="4990763">
                <a:moveTo>
                  <a:pt x="5094516" y="7"/>
                </a:moveTo>
                <a:cubicBezTo>
                  <a:pt x="5918023" y="-1325"/>
                  <a:pt x="6729761" y="195497"/>
                  <a:pt x="7461204" y="573855"/>
                </a:cubicBezTo>
                <a:lnTo>
                  <a:pt x="6375450" y="2892621"/>
                </a:lnTo>
                <a:cubicBezTo>
                  <a:pt x="5983926" y="2669295"/>
                  <a:pt x="5540575" y="2552815"/>
                  <a:pt x="5089842" y="2554857"/>
                </a:cubicBezTo>
                <a:cubicBezTo>
                  <a:pt x="5055948" y="2554857"/>
                  <a:pt x="5022056" y="2560701"/>
                  <a:pt x="4988162" y="2560701"/>
                </a:cubicBezTo>
                <a:cubicBezTo>
                  <a:pt x="4381099" y="2587133"/>
                  <a:pt x="3802655" y="2826173"/>
                  <a:pt x="3354029" y="3236000"/>
                </a:cubicBezTo>
                <a:cubicBezTo>
                  <a:pt x="2892003" y="3658069"/>
                  <a:pt x="2617942" y="4209038"/>
                  <a:pt x="2536597" y="4783768"/>
                </a:cubicBezTo>
                <a:lnTo>
                  <a:pt x="2517318" y="4990763"/>
                </a:lnTo>
                <a:lnTo>
                  <a:pt x="0" y="4990763"/>
                </a:lnTo>
                <a:lnTo>
                  <a:pt x="4038" y="4772730"/>
                </a:lnTo>
                <a:cubicBezTo>
                  <a:pt x="91176" y="3458897"/>
                  <a:pt x="679524" y="2178307"/>
                  <a:pt x="1748430" y="1242371"/>
                </a:cubicBezTo>
                <a:lnTo>
                  <a:pt x="1762455" y="1229515"/>
                </a:lnTo>
                <a:cubicBezTo>
                  <a:pt x="2630148" y="487990"/>
                  <a:pt x="3720551" y="57341"/>
                  <a:pt x="4860770" y="5851"/>
                </a:cubicBezTo>
                <a:cubicBezTo>
                  <a:pt x="4941413" y="7"/>
                  <a:pt x="5018550" y="7"/>
                  <a:pt x="5094516" y="7"/>
                </a:cubicBezTo>
                <a:close/>
              </a:path>
            </a:pathLst>
          </a:custGeom>
          <a:solidFill>
            <a:schemeClr val="bg1">
              <a:alpha val="10000"/>
            </a:schemeClr>
          </a:solidFill>
          <a:ln w="104905" cap="flat">
            <a:noFill/>
            <a:prstDash val="solid"/>
            <a:miter/>
          </a:ln>
        </p:spPr>
        <p:txBody>
          <a:bodyPr wrap="square" rtlCol="0" anchor="ctr">
            <a:noAutofit/>
          </a:bodyPr>
          <a:lstStyle/>
          <a:p>
            <a:endParaRPr lang="en-GB"/>
          </a:p>
        </p:txBody>
      </p:sp>
      <p:sp>
        <p:nvSpPr>
          <p:cNvPr id="11" name="Freeform: Shape 10">
            <a:extLst>
              <a:ext uri="{FF2B5EF4-FFF2-40B4-BE49-F238E27FC236}">
                <a16:creationId xmlns:a16="http://schemas.microsoft.com/office/drawing/2014/main" id="{027ADB8A-23DD-4078-BA48-FA431C6C7922}"/>
              </a:ext>
            </a:extLst>
          </p:cNvPr>
          <p:cNvSpPr/>
          <p:nvPr userDrawn="1"/>
        </p:nvSpPr>
        <p:spPr>
          <a:xfrm rot="435185">
            <a:off x="-49789" y="6175481"/>
            <a:ext cx="5071414" cy="994891"/>
          </a:xfrm>
          <a:custGeom>
            <a:avLst/>
            <a:gdLst>
              <a:gd name="connsiteX0" fmla="*/ 1144252 w 5071414"/>
              <a:gd name="connsiteY0" fmla="*/ 66018 h 994891"/>
              <a:gd name="connsiteX1" fmla="*/ 2351736 w 5071414"/>
              <a:gd name="connsiteY1" fmla="*/ 0 h 994891"/>
              <a:gd name="connsiteX2" fmla="*/ 4900291 w 5071414"/>
              <a:gd name="connsiteY2" fmla="*/ 311163 h 994891"/>
              <a:gd name="connsiteX3" fmla="*/ 5071414 w 5071414"/>
              <a:gd name="connsiteY3" fmla="*/ 361291 h 994891"/>
              <a:gd name="connsiteX4" fmla="*/ 93047 w 5071414"/>
              <a:gd name="connsiteY4" fmla="*/ 994891 h 994891"/>
              <a:gd name="connsiteX5" fmla="*/ 0 w 5071414"/>
              <a:gd name="connsiteY5" fmla="*/ 263799 h 994891"/>
              <a:gd name="connsiteX6" fmla="*/ 330714 w 5071414"/>
              <a:gd name="connsiteY6" fmla="*/ 190541 h 994891"/>
              <a:gd name="connsiteX7" fmla="*/ 761791 w 5071414"/>
              <a:gd name="connsiteY7" fmla="*/ 115906 h 994891"/>
              <a:gd name="connsiteX8" fmla="*/ 1144252 w 5071414"/>
              <a:gd name="connsiteY8" fmla="*/ 66018 h 994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71414" h="994891">
                <a:moveTo>
                  <a:pt x="1144252" y="66018"/>
                </a:moveTo>
                <a:cubicBezTo>
                  <a:pt x="1532289" y="22826"/>
                  <a:pt x="1936484" y="0"/>
                  <a:pt x="2351736" y="0"/>
                </a:cubicBezTo>
                <a:cubicBezTo>
                  <a:pt x="3274518" y="0"/>
                  <a:pt x="4142700" y="112721"/>
                  <a:pt x="4900291" y="311163"/>
                </a:cubicBezTo>
                <a:lnTo>
                  <a:pt x="5071414" y="361291"/>
                </a:lnTo>
                <a:lnTo>
                  <a:pt x="93047" y="994891"/>
                </a:lnTo>
                <a:lnTo>
                  <a:pt x="0" y="263799"/>
                </a:lnTo>
                <a:lnTo>
                  <a:pt x="330714" y="190541"/>
                </a:lnTo>
                <a:cubicBezTo>
                  <a:pt x="471505" y="162803"/>
                  <a:pt x="615298" y="137876"/>
                  <a:pt x="761791" y="115906"/>
                </a:cubicBezTo>
                <a:cubicBezTo>
                  <a:pt x="887357" y="97074"/>
                  <a:pt x="1014907" y="80414"/>
                  <a:pt x="1144252" y="66018"/>
                </a:cubicBezTo>
                <a:close/>
              </a:path>
            </a:pathLst>
          </a:custGeom>
          <a:solidFill>
            <a:srgbClr val="A50A2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pic>
        <p:nvPicPr>
          <p:cNvPr id="12" name="Picture 11" descr="A picture containing drawing&#10;&#10;Description automatically generated">
            <a:extLst>
              <a:ext uri="{FF2B5EF4-FFF2-40B4-BE49-F238E27FC236}">
                <a16:creationId xmlns:a16="http://schemas.microsoft.com/office/drawing/2014/main" id="{C23FE92E-1884-4E25-B909-E5CF5A5FF7C5}"/>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694381" y="5087642"/>
            <a:ext cx="2378509" cy="713553"/>
          </a:xfrm>
          <a:prstGeom prst="rect">
            <a:avLst/>
          </a:prstGeom>
        </p:spPr>
      </p:pic>
      <p:pic>
        <p:nvPicPr>
          <p:cNvPr id="13" name="Picture 12">
            <a:extLst>
              <a:ext uri="{FF2B5EF4-FFF2-40B4-BE49-F238E27FC236}">
                <a16:creationId xmlns:a16="http://schemas.microsoft.com/office/drawing/2014/main" id="{022EAB9A-B915-40D5-BFA4-9F491D2716E7}"/>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l="11122" t="15056" r="21315" b="27438"/>
          <a:stretch/>
        </p:blipFill>
        <p:spPr>
          <a:xfrm>
            <a:off x="473124" y="586855"/>
            <a:ext cx="5199533" cy="2720452"/>
          </a:xfrm>
          <a:prstGeom prst="rect">
            <a:avLst/>
          </a:prstGeom>
        </p:spPr>
      </p:pic>
      <p:sp>
        <p:nvSpPr>
          <p:cNvPr id="14" name="TextBox 13">
            <a:extLst>
              <a:ext uri="{FF2B5EF4-FFF2-40B4-BE49-F238E27FC236}">
                <a16:creationId xmlns:a16="http://schemas.microsoft.com/office/drawing/2014/main" id="{3608897A-E7F7-4C1F-ADCF-799C2C5DA9E7}"/>
              </a:ext>
            </a:extLst>
          </p:cNvPr>
          <p:cNvSpPr txBox="1"/>
          <p:nvPr userDrawn="1"/>
        </p:nvSpPr>
        <p:spPr>
          <a:xfrm>
            <a:off x="550236" y="6353528"/>
            <a:ext cx="914400" cy="914400"/>
          </a:xfrm>
          <a:prstGeom prst="rect">
            <a:avLst/>
          </a:prstGeom>
          <a:noFill/>
        </p:spPr>
        <p:txBody>
          <a:bodyPr wrap="none" rtlCol="0">
            <a:noAutofit/>
          </a:bodyPr>
          <a:lstStyle/>
          <a:p>
            <a:pPr algn="l">
              <a:lnSpc>
                <a:spcPct val="90000"/>
              </a:lnSpc>
              <a:spcAft>
                <a:spcPts val="600"/>
              </a:spcAft>
            </a:pPr>
            <a:r>
              <a:rPr lang="en-IE" sz="2400" dirty="0">
                <a:solidFill>
                  <a:schemeClr val="tx2"/>
                </a:solidFill>
              </a:rPr>
              <a:t>www.redcresearch.ie</a:t>
            </a:r>
          </a:p>
        </p:txBody>
      </p:sp>
      <p:pic>
        <p:nvPicPr>
          <p:cNvPr id="15" name="Picture 14" descr="A picture containing drawing&#10;&#10;Description automatically generated">
            <a:extLst>
              <a:ext uri="{FF2B5EF4-FFF2-40B4-BE49-F238E27FC236}">
                <a16:creationId xmlns:a16="http://schemas.microsoft.com/office/drawing/2014/main" id="{09652668-DF17-46ED-81D0-D483370F3BC0}"/>
              </a:ext>
            </a:extLst>
          </p:cNvPr>
          <p:cNvPicPr>
            <a:picLocks/>
          </p:cNvPicPr>
          <p:nvPr userDrawn="1"/>
        </p:nvPicPr>
        <p:blipFill rotWithShape="1">
          <a:blip r:embed="rId4"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Tree>
    <p:extLst>
      <p:ext uri="{BB962C8B-B14F-4D97-AF65-F5344CB8AC3E}">
        <p14:creationId xmlns:p14="http://schemas.microsoft.com/office/powerpoint/2010/main" val="594138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hapter 4">
    <p:bg>
      <p:bgPr>
        <a:solidFill>
          <a:schemeClr val="accent2"/>
        </a:solidFill>
        <a:effectLst/>
      </p:bgPr>
    </p:bg>
    <p:spTree>
      <p:nvGrpSpPr>
        <p:cNvPr id="1" name=""/>
        <p:cNvGrpSpPr/>
        <p:nvPr/>
      </p:nvGrpSpPr>
      <p:grpSpPr>
        <a:xfrm>
          <a:off x="0" y="0"/>
          <a:ext cx="0" cy="0"/>
          <a:chOff x="0" y="0"/>
          <a:chExt cx="0" cy="0"/>
        </a:xfrm>
      </p:grpSpPr>
      <p:sp>
        <p:nvSpPr>
          <p:cNvPr id="16" name="Freeform: Shape 15">
            <a:extLst>
              <a:ext uri="{FF2B5EF4-FFF2-40B4-BE49-F238E27FC236}">
                <a16:creationId xmlns:a16="http://schemas.microsoft.com/office/drawing/2014/main" id="{58966FCD-1B3D-4C33-9EC4-2E6A15AB8CE5}"/>
              </a:ext>
            </a:extLst>
          </p:cNvPr>
          <p:cNvSpPr/>
          <p:nvPr/>
        </p:nvSpPr>
        <p:spPr>
          <a:xfrm>
            <a:off x="1007436" y="1867236"/>
            <a:ext cx="7461204" cy="4990763"/>
          </a:xfrm>
          <a:custGeom>
            <a:avLst/>
            <a:gdLst>
              <a:gd name="connsiteX0" fmla="*/ 5094516 w 7461204"/>
              <a:gd name="connsiteY0" fmla="*/ 7 h 4990763"/>
              <a:gd name="connsiteX1" fmla="*/ 7461204 w 7461204"/>
              <a:gd name="connsiteY1" fmla="*/ 573855 h 4990763"/>
              <a:gd name="connsiteX2" fmla="*/ 6375450 w 7461204"/>
              <a:gd name="connsiteY2" fmla="*/ 2892621 h 4990763"/>
              <a:gd name="connsiteX3" fmla="*/ 5089842 w 7461204"/>
              <a:gd name="connsiteY3" fmla="*/ 2554857 h 4990763"/>
              <a:gd name="connsiteX4" fmla="*/ 4988162 w 7461204"/>
              <a:gd name="connsiteY4" fmla="*/ 2560701 h 4990763"/>
              <a:gd name="connsiteX5" fmla="*/ 3354029 w 7461204"/>
              <a:gd name="connsiteY5" fmla="*/ 3236000 h 4990763"/>
              <a:gd name="connsiteX6" fmla="*/ 2536597 w 7461204"/>
              <a:gd name="connsiteY6" fmla="*/ 4783768 h 4990763"/>
              <a:gd name="connsiteX7" fmla="*/ 2517318 w 7461204"/>
              <a:gd name="connsiteY7" fmla="*/ 4990763 h 4990763"/>
              <a:gd name="connsiteX8" fmla="*/ 0 w 7461204"/>
              <a:gd name="connsiteY8" fmla="*/ 4990763 h 4990763"/>
              <a:gd name="connsiteX9" fmla="*/ 4038 w 7461204"/>
              <a:gd name="connsiteY9" fmla="*/ 4772730 h 4990763"/>
              <a:gd name="connsiteX10" fmla="*/ 1748430 w 7461204"/>
              <a:gd name="connsiteY10" fmla="*/ 1242371 h 4990763"/>
              <a:gd name="connsiteX11" fmla="*/ 1762455 w 7461204"/>
              <a:gd name="connsiteY11" fmla="*/ 1229515 h 4990763"/>
              <a:gd name="connsiteX12" fmla="*/ 4860770 w 7461204"/>
              <a:gd name="connsiteY12" fmla="*/ 5851 h 4990763"/>
              <a:gd name="connsiteX13" fmla="*/ 5094516 w 7461204"/>
              <a:gd name="connsiteY13" fmla="*/ 7 h 4990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461204" h="4990763">
                <a:moveTo>
                  <a:pt x="5094516" y="7"/>
                </a:moveTo>
                <a:cubicBezTo>
                  <a:pt x="5918023" y="-1325"/>
                  <a:pt x="6729761" y="195497"/>
                  <a:pt x="7461204" y="573855"/>
                </a:cubicBezTo>
                <a:lnTo>
                  <a:pt x="6375450" y="2892621"/>
                </a:lnTo>
                <a:cubicBezTo>
                  <a:pt x="5983926" y="2669295"/>
                  <a:pt x="5540575" y="2552815"/>
                  <a:pt x="5089842" y="2554857"/>
                </a:cubicBezTo>
                <a:cubicBezTo>
                  <a:pt x="5055948" y="2554857"/>
                  <a:pt x="5022056" y="2560701"/>
                  <a:pt x="4988162" y="2560701"/>
                </a:cubicBezTo>
                <a:cubicBezTo>
                  <a:pt x="4381099" y="2587133"/>
                  <a:pt x="3802655" y="2826173"/>
                  <a:pt x="3354029" y="3236000"/>
                </a:cubicBezTo>
                <a:cubicBezTo>
                  <a:pt x="2892003" y="3658069"/>
                  <a:pt x="2617942" y="4209038"/>
                  <a:pt x="2536597" y="4783768"/>
                </a:cubicBezTo>
                <a:lnTo>
                  <a:pt x="2517318" y="4990763"/>
                </a:lnTo>
                <a:lnTo>
                  <a:pt x="0" y="4990763"/>
                </a:lnTo>
                <a:lnTo>
                  <a:pt x="4038" y="4772730"/>
                </a:lnTo>
                <a:cubicBezTo>
                  <a:pt x="91176" y="3458897"/>
                  <a:pt x="679524" y="2178307"/>
                  <a:pt x="1748430" y="1242371"/>
                </a:cubicBezTo>
                <a:lnTo>
                  <a:pt x="1762455" y="1229515"/>
                </a:lnTo>
                <a:cubicBezTo>
                  <a:pt x="2630148" y="487990"/>
                  <a:pt x="3720551" y="57341"/>
                  <a:pt x="4860770" y="5851"/>
                </a:cubicBezTo>
                <a:cubicBezTo>
                  <a:pt x="4941413" y="7"/>
                  <a:pt x="5018550" y="7"/>
                  <a:pt x="5094516" y="7"/>
                </a:cubicBezTo>
                <a:close/>
              </a:path>
            </a:pathLst>
          </a:custGeom>
          <a:solidFill>
            <a:schemeClr val="bg1">
              <a:alpha val="10000"/>
            </a:schemeClr>
          </a:solidFill>
          <a:ln w="104905" cap="flat">
            <a:noFill/>
            <a:prstDash val="solid"/>
            <a:miter/>
          </a:ln>
        </p:spPr>
        <p:txBody>
          <a:bodyPr wrap="square" rtlCol="0" anchor="ctr">
            <a:noAutofit/>
          </a:bodyPr>
          <a:lstStyle/>
          <a:p>
            <a:endParaRPr lang="en-GB"/>
          </a:p>
        </p:txBody>
      </p:sp>
      <p:sp>
        <p:nvSpPr>
          <p:cNvPr id="14" name="Freeform: Shape 13">
            <a:extLst>
              <a:ext uri="{FF2B5EF4-FFF2-40B4-BE49-F238E27FC236}">
                <a16:creationId xmlns:a16="http://schemas.microsoft.com/office/drawing/2014/main" id="{021B3A1E-E9FC-4D1A-91C7-D110C59D7D08}"/>
              </a:ext>
            </a:extLst>
          </p:cNvPr>
          <p:cNvSpPr/>
          <p:nvPr/>
        </p:nvSpPr>
        <p:spPr>
          <a:xfrm>
            <a:off x="6019800" y="0"/>
            <a:ext cx="6172200" cy="6857999"/>
          </a:xfrm>
          <a:custGeom>
            <a:avLst/>
            <a:gdLst>
              <a:gd name="connsiteX0" fmla="*/ 997108 w 6172200"/>
              <a:gd name="connsiteY0" fmla="*/ 0 h 6857999"/>
              <a:gd name="connsiteX1" fmla="*/ 6172200 w 6172200"/>
              <a:gd name="connsiteY1" fmla="*/ 0 h 6857999"/>
              <a:gd name="connsiteX2" fmla="*/ 6172200 w 6172200"/>
              <a:gd name="connsiteY2" fmla="*/ 703762 h 6857999"/>
              <a:gd name="connsiteX3" fmla="*/ 6096379 w 6172200"/>
              <a:gd name="connsiteY3" fmla="*/ 669896 h 6857999"/>
              <a:gd name="connsiteX4" fmla="*/ 5110804 w 6172200"/>
              <a:gd name="connsiteY4" fmla="*/ 478901 h 6857999"/>
              <a:gd name="connsiteX5" fmla="*/ 5008852 w 6172200"/>
              <a:gd name="connsiteY5" fmla="*/ 484760 h 6857999"/>
              <a:gd name="connsiteX6" fmla="*/ 3370342 w 6172200"/>
              <a:gd name="connsiteY6" fmla="*/ 1161868 h 6857999"/>
              <a:gd name="connsiteX7" fmla="*/ 3204529 w 6172200"/>
              <a:gd name="connsiteY7" fmla="*/ 4830622 h 6857999"/>
              <a:gd name="connsiteX8" fmla="*/ 5989355 w 6172200"/>
              <a:gd name="connsiteY8" fmla="*/ 5527515 h 6857999"/>
              <a:gd name="connsiteX9" fmla="*/ 6172200 w 6172200"/>
              <a:gd name="connsiteY9" fmla="*/ 5452490 h 6857999"/>
              <a:gd name="connsiteX10" fmla="*/ 6172200 w 6172200"/>
              <a:gd name="connsiteY10" fmla="*/ 6857999 h 6857999"/>
              <a:gd name="connsiteX11" fmla="*/ 1685981 w 6172200"/>
              <a:gd name="connsiteY11" fmla="*/ 6857999 h 6857999"/>
              <a:gd name="connsiteX12" fmla="*/ 1645140 w 6172200"/>
              <a:gd name="connsiteY12" fmla="*/ 6821799 h 6857999"/>
              <a:gd name="connsiteX13" fmla="*/ 1277634 w 6172200"/>
              <a:gd name="connsiteY13" fmla="*/ 6442513 h 6857999"/>
              <a:gd name="connsiteX14" fmla="*/ 759074 w 6172200"/>
              <a:gd name="connsiteY14" fmla="*/ 347972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172200" h="6857999">
                <a:moveTo>
                  <a:pt x="997108" y="0"/>
                </a:moveTo>
                <a:lnTo>
                  <a:pt x="6172200" y="0"/>
                </a:lnTo>
                <a:lnTo>
                  <a:pt x="6172200" y="703762"/>
                </a:lnTo>
                <a:lnTo>
                  <a:pt x="6096379" y="669896"/>
                </a:lnTo>
                <a:cubicBezTo>
                  <a:pt x="5784551" y="542677"/>
                  <a:pt x="5449759" y="477365"/>
                  <a:pt x="5110804" y="478901"/>
                </a:cubicBezTo>
                <a:cubicBezTo>
                  <a:pt x="5076820" y="478901"/>
                  <a:pt x="5042836" y="484760"/>
                  <a:pt x="5008852" y="484760"/>
                </a:cubicBezTo>
                <a:cubicBezTo>
                  <a:pt x="4400162" y="511263"/>
                  <a:pt x="3820169" y="750943"/>
                  <a:pt x="3370342" y="1161868"/>
                </a:cubicBezTo>
                <a:cubicBezTo>
                  <a:pt x="2311454" y="2129180"/>
                  <a:pt x="2237217" y="3771736"/>
                  <a:pt x="3204529" y="4830622"/>
                </a:cubicBezTo>
                <a:cubicBezTo>
                  <a:pt x="3930014" y="5624787"/>
                  <a:pt x="5035324" y="5865086"/>
                  <a:pt x="5989355" y="5527515"/>
                </a:cubicBezTo>
                <a:lnTo>
                  <a:pt x="6172200" y="5452490"/>
                </a:lnTo>
                <a:lnTo>
                  <a:pt x="6172200" y="6857999"/>
                </a:lnTo>
                <a:lnTo>
                  <a:pt x="1685981" y="6857999"/>
                </a:lnTo>
                <a:lnTo>
                  <a:pt x="1645140" y="6821799"/>
                </a:lnTo>
                <a:cubicBezTo>
                  <a:pt x="1517645" y="6702926"/>
                  <a:pt x="1394940" y="6576484"/>
                  <a:pt x="1277634" y="6442513"/>
                </a:cubicBezTo>
                <a:cubicBezTo>
                  <a:pt x="-247337" y="4700892"/>
                  <a:pt x="-390571" y="2222760"/>
                  <a:pt x="759074" y="347972"/>
                </a:cubicBezTo>
                <a:close/>
              </a:path>
            </a:pathLst>
          </a:custGeom>
          <a:solidFill>
            <a:schemeClr val="accent1"/>
          </a:solidFill>
          <a:ln w="104905" cap="flat">
            <a:noFill/>
            <a:prstDash val="solid"/>
            <a:miter/>
          </a:ln>
        </p:spPr>
        <p:txBody>
          <a:bodyPr wrap="square" rtlCol="0" anchor="ctr">
            <a:noAutofit/>
          </a:bodyPr>
          <a:lstStyle/>
          <a:p>
            <a:endParaRPr lang="en-GB"/>
          </a:p>
        </p:txBody>
      </p:sp>
      <p:sp>
        <p:nvSpPr>
          <p:cNvPr id="7" name="Title 1">
            <a:extLst>
              <a:ext uri="{FF2B5EF4-FFF2-40B4-BE49-F238E27FC236}">
                <a16:creationId xmlns:a16="http://schemas.microsoft.com/office/drawing/2014/main" id="{2AE38CA0-BAFF-4376-B8C2-ABFA4D0DDB20}"/>
              </a:ext>
            </a:extLst>
          </p:cNvPr>
          <p:cNvSpPr>
            <a:spLocks noGrp="1"/>
          </p:cNvSpPr>
          <p:nvPr>
            <p:ph type="title" hasCustomPrompt="1"/>
          </p:nvPr>
        </p:nvSpPr>
        <p:spPr>
          <a:xfrm>
            <a:off x="597693" y="2451847"/>
            <a:ext cx="4902153" cy="2215826"/>
          </a:xfrm>
        </p:spPr>
        <p:txBody>
          <a:bodyPr anchor="ctr"/>
          <a:lstStyle>
            <a:lvl1pPr>
              <a:lnSpc>
                <a:spcPct val="80000"/>
              </a:lnSpc>
              <a:defRPr sz="5000" b="0">
                <a:latin typeface="+mj-lt"/>
              </a:defRPr>
            </a:lvl1pPr>
          </a:lstStyle>
          <a:p>
            <a:r>
              <a:rPr lang="en-US" dirty="0"/>
              <a:t>Your main </a:t>
            </a:r>
            <a:br>
              <a:rPr lang="en-US" dirty="0"/>
            </a:br>
            <a:r>
              <a:rPr lang="en-US" dirty="0"/>
              <a:t>outtake goes </a:t>
            </a:r>
            <a:br>
              <a:rPr lang="en-US" dirty="0"/>
            </a:br>
            <a:r>
              <a:rPr lang="en-US" dirty="0"/>
              <a:t>here</a:t>
            </a:r>
            <a:endParaRPr lang="en-GB" dirty="0"/>
          </a:p>
        </p:txBody>
      </p:sp>
      <p:sp>
        <p:nvSpPr>
          <p:cNvPr id="20" name="Freeform: Shape 19">
            <a:extLst>
              <a:ext uri="{FF2B5EF4-FFF2-40B4-BE49-F238E27FC236}">
                <a16:creationId xmlns:a16="http://schemas.microsoft.com/office/drawing/2014/main" id="{221F8473-6CDD-49B4-8753-BB2C17386303}"/>
              </a:ext>
            </a:extLst>
          </p:cNvPr>
          <p:cNvSpPr/>
          <p:nvPr/>
        </p:nvSpPr>
        <p:spPr>
          <a:xfrm>
            <a:off x="9949466" y="0"/>
            <a:ext cx="2242534" cy="1469000"/>
          </a:xfrm>
          <a:custGeom>
            <a:avLst/>
            <a:gdLst>
              <a:gd name="connsiteX0" fmla="*/ 0 w 2242534"/>
              <a:gd name="connsiteY0" fmla="*/ 0 h 1469000"/>
              <a:gd name="connsiteX1" fmla="*/ 2242534 w 2242534"/>
              <a:gd name="connsiteY1" fmla="*/ 0 h 1469000"/>
              <a:gd name="connsiteX2" fmla="*/ 2242534 w 2242534"/>
              <a:gd name="connsiteY2" fmla="*/ 1468486 h 1469000"/>
              <a:gd name="connsiteX3" fmla="*/ 2227734 w 2242534"/>
              <a:gd name="connsiteY3" fmla="*/ 1469000 h 1469000"/>
              <a:gd name="connsiteX4" fmla="*/ 96650 w 2242534"/>
              <a:gd name="connsiteY4" fmla="*/ 200632 h 1469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2534" h="1469000">
                <a:moveTo>
                  <a:pt x="0" y="0"/>
                </a:moveTo>
                <a:lnTo>
                  <a:pt x="2242534" y="0"/>
                </a:lnTo>
                <a:lnTo>
                  <a:pt x="2242534" y="1468486"/>
                </a:lnTo>
                <a:lnTo>
                  <a:pt x="2227734" y="1469000"/>
                </a:lnTo>
                <a:cubicBezTo>
                  <a:pt x="1307504" y="1469000"/>
                  <a:pt x="507060" y="956129"/>
                  <a:pt x="96650" y="200632"/>
                </a:cubicBezTo>
                <a:close/>
              </a:path>
            </a:pathLst>
          </a:custGeom>
          <a:solidFill>
            <a:srgbClr val="13394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sp>
        <p:nvSpPr>
          <p:cNvPr id="22" name="Text Placeholder 21">
            <a:extLst>
              <a:ext uri="{FF2B5EF4-FFF2-40B4-BE49-F238E27FC236}">
                <a16:creationId xmlns:a16="http://schemas.microsoft.com/office/drawing/2014/main" id="{8935710D-3414-4876-95DE-9D733273DB02}"/>
              </a:ext>
            </a:extLst>
          </p:cNvPr>
          <p:cNvSpPr>
            <a:spLocks noGrp="1"/>
          </p:cNvSpPr>
          <p:nvPr>
            <p:ph type="body" sz="quarter" idx="12" hasCustomPrompt="1"/>
          </p:nvPr>
        </p:nvSpPr>
        <p:spPr>
          <a:xfrm>
            <a:off x="597694" y="715962"/>
            <a:ext cx="1443037" cy="1358900"/>
          </a:xfrm>
        </p:spPr>
        <p:txBody>
          <a:bodyPr anchor="ctr"/>
          <a:lstStyle>
            <a:lvl1pPr>
              <a:defRPr sz="8000">
                <a:latin typeface="+mj-lt"/>
              </a:defRPr>
            </a:lvl1pPr>
          </a:lstStyle>
          <a:p>
            <a:pPr lvl="0"/>
            <a:r>
              <a:rPr lang="en-US" dirty="0"/>
              <a:t>xx</a:t>
            </a:r>
            <a:endParaRPr lang="en-GB" dirty="0"/>
          </a:p>
        </p:txBody>
      </p:sp>
      <p:sp>
        <p:nvSpPr>
          <p:cNvPr id="13" name="Freeform: Shape 12">
            <a:extLst>
              <a:ext uri="{FF2B5EF4-FFF2-40B4-BE49-F238E27FC236}">
                <a16:creationId xmlns:a16="http://schemas.microsoft.com/office/drawing/2014/main" id="{92BADFFC-9F9E-48F8-BBD3-866E19B34039}"/>
              </a:ext>
            </a:extLst>
          </p:cNvPr>
          <p:cNvSpPr/>
          <p:nvPr/>
        </p:nvSpPr>
        <p:spPr>
          <a:xfrm rot="435185">
            <a:off x="-49789" y="6175481"/>
            <a:ext cx="5071414" cy="994891"/>
          </a:xfrm>
          <a:custGeom>
            <a:avLst/>
            <a:gdLst>
              <a:gd name="connsiteX0" fmla="*/ 1144252 w 5071414"/>
              <a:gd name="connsiteY0" fmla="*/ 66018 h 994891"/>
              <a:gd name="connsiteX1" fmla="*/ 2351736 w 5071414"/>
              <a:gd name="connsiteY1" fmla="*/ 0 h 994891"/>
              <a:gd name="connsiteX2" fmla="*/ 4900291 w 5071414"/>
              <a:gd name="connsiteY2" fmla="*/ 311163 h 994891"/>
              <a:gd name="connsiteX3" fmla="*/ 5071414 w 5071414"/>
              <a:gd name="connsiteY3" fmla="*/ 361291 h 994891"/>
              <a:gd name="connsiteX4" fmla="*/ 93047 w 5071414"/>
              <a:gd name="connsiteY4" fmla="*/ 994891 h 994891"/>
              <a:gd name="connsiteX5" fmla="*/ 0 w 5071414"/>
              <a:gd name="connsiteY5" fmla="*/ 263799 h 994891"/>
              <a:gd name="connsiteX6" fmla="*/ 330714 w 5071414"/>
              <a:gd name="connsiteY6" fmla="*/ 190541 h 994891"/>
              <a:gd name="connsiteX7" fmla="*/ 761791 w 5071414"/>
              <a:gd name="connsiteY7" fmla="*/ 115906 h 994891"/>
              <a:gd name="connsiteX8" fmla="*/ 1144252 w 5071414"/>
              <a:gd name="connsiteY8" fmla="*/ 66018 h 994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071414" h="994891">
                <a:moveTo>
                  <a:pt x="1144252" y="66018"/>
                </a:moveTo>
                <a:cubicBezTo>
                  <a:pt x="1532289" y="22826"/>
                  <a:pt x="1936484" y="0"/>
                  <a:pt x="2351736" y="0"/>
                </a:cubicBezTo>
                <a:cubicBezTo>
                  <a:pt x="3274518" y="0"/>
                  <a:pt x="4142700" y="112721"/>
                  <a:pt x="4900291" y="311163"/>
                </a:cubicBezTo>
                <a:lnTo>
                  <a:pt x="5071414" y="361291"/>
                </a:lnTo>
                <a:lnTo>
                  <a:pt x="93047" y="994891"/>
                </a:lnTo>
                <a:lnTo>
                  <a:pt x="0" y="263799"/>
                </a:lnTo>
                <a:lnTo>
                  <a:pt x="330714" y="190541"/>
                </a:lnTo>
                <a:cubicBezTo>
                  <a:pt x="471505" y="162803"/>
                  <a:pt x="615298" y="137876"/>
                  <a:pt x="761791" y="115906"/>
                </a:cubicBezTo>
                <a:cubicBezTo>
                  <a:pt x="887357" y="97074"/>
                  <a:pt x="1014907" y="80414"/>
                  <a:pt x="1144252" y="66018"/>
                </a:cubicBezTo>
                <a:close/>
              </a:path>
            </a:pathLst>
          </a:custGeom>
          <a:solidFill>
            <a:srgbClr val="13394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lnSpc>
                <a:spcPct val="90000"/>
              </a:lnSpc>
              <a:spcAft>
                <a:spcPts val="600"/>
              </a:spcAft>
            </a:pPr>
            <a:endParaRPr lang="en-GB" dirty="0" err="1">
              <a:solidFill>
                <a:schemeClr val="bg1"/>
              </a:solidFill>
            </a:endParaRPr>
          </a:p>
        </p:txBody>
      </p:sp>
      <p:pic>
        <p:nvPicPr>
          <p:cNvPr id="10" name="Picture 9" descr="A picture containing drawing&#10;&#10;Description automatically generated">
            <a:extLst>
              <a:ext uri="{FF2B5EF4-FFF2-40B4-BE49-F238E27FC236}">
                <a16:creationId xmlns:a16="http://schemas.microsoft.com/office/drawing/2014/main" id="{A4F0EC68-91CB-44AD-BB7E-2701BE3DA9CA}"/>
              </a:ext>
            </a:extLst>
          </p:cNvPr>
          <p:cNvPicPr>
            <a:picLocks/>
          </p:cNvPicPr>
          <p:nvPr/>
        </p:nvPicPr>
        <p:blipFill rotWithShape="1">
          <a:blip r:embed="rId2" cstate="screen">
            <a:extLst>
              <a:ext uri="{28A0092B-C50C-407E-A947-70E740481C1C}">
                <a14:useLocalDpi xmlns:a14="http://schemas.microsoft.com/office/drawing/2010/main"/>
              </a:ext>
            </a:extLst>
          </a:blip>
          <a:srcRect r="-1"/>
          <a:stretch/>
        </p:blipFill>
        <p:spPr>
          <a:xfrm>
            <a:off x="11727656" y="223840"/>
            <a:ext cx="230549" cy="276222"/>
          </a:xfrm>
          <a:prstGeom prst="rect">
            <a:avLst/>
          </a:prstGeom>
        </p:spPr>
      </p:pic>
    </p:spTree>
    <p:extLst>
      <p:ext uri="{BB962C8B-B14F-4D97-AF65-F5344CB8AC3E}">
        <p14:creationId xmlns:p14="http://schemas.microsoft.com/office/powerpoint/2010/main" val="3132844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theme" Target="../theme/theme2.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slideLayout" Target="../slideLayouts/slideLayout41.xml"/><Relationship Id="rId26" Type="http://schemas.openxmlformats.org/officeDocument/2006/relationships/slideLayout" Target="../slideLayouts/slideLayout49.xml"/><Relationship Id="rId3" Type="http://schemas.openxmlformats.org/officeDocument/2006/relationships/slideLayout" Target="../slideLayouts/slideLayout26.xml"/><Relationship Id="rId21" Type="http://schemas.openxmlformats.org/officeDocument/2006/relationships/slideLayout" Target="../slideLayouts/slideLayout44.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slideLayout" Target="../slideLayouts/slideLayout40.xml"/><Relationship Id="rId25" Type="http://schemas.openxmlformats.org/officeDocument/2006/relationships/slideLayout" Target="../slideLayouts/slideLayout48.xml"/><Relationship Id="rId2" Type="http://schemas.openxmlformats.org/officeDocument/2006/relationships/slideLayout" Target="../slideLayouts/slideLayout25.xml"/><Relationship Id="rId16" Type="http://schemas.openxmlformats.org/officeDocument/2006/relationships/slideLayout" Target="../slideLayouts/slideLayout39.xml"/><Relationship Id="rId20" Type="http://schemas.openxmlformats.org/officeDocument/2006/relationships/slideLayout" Target="../slideLayouts/slideLayout43.xml"/><Relationship Id="rId29" Type="http://schemas.openxmlformats.org/officeDocument/2006/relationships/slideLayout" Target="../slideLayouts/slideLayout52.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24" Type="http://schemas.openxmlformats.org/officeDocument/2006/relationships/slideLayout" Target="../slideLayouts/slideLayout47.xml"/><Relationship Id="rId5" Type="http://schemas.openxmlformats.org/officeDocument/2006/relationships/slideLayout" Target="../slideLayouts/slideLayout28.xml"/><Relationship Id="rId15" Type="http://schemas.openxmlformats.org/officeDocument/2006/relationships/slideLayout" Target="../slideLayouts/slideLayout38.xml"/><Relationship Id="rId23" Type="http://schemas.openxmlformats.org/officeDocument/2006/relationships/slideLayout" Target="../slideLayouts/slideLayout46.xml"/><Relationship Id="rId28" Type="http://schemas.openxmlformats.org/officeDocument/2006/relationships/slideLayout" Target="../slideLayouts/slideLayout51.xml"/><Relationship Id="rId10" Type="http://schemas.openxmlformats.org/officeDocument/2006/relationships/slideLayout" Target="../slideLayouts/slideLayout33.xml"/><Relationship Id="rId19" Type="http://schemas.openxmlformats.org/officeDocument/2006/relationships/slideLayout" Target="../slideLayouts/slideLayout42.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 Id="rId22" Type="http://schemas.openxmlformats.org/officeDocument/2006/relationships/slideLayout" Target="../slideLayouts/slideLayout45.xml"/><Relationship Id="rId27" Type="http://schemas.openxmlformats.org/officeDocument/2006/relationships/slideLayout" Target="../slideLayouts/slideLayout50.xml"/><Relationship Id="rId30"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55.xml"/><Relationship Id="rId7" Type="http://schemas.openxmlformats.org/officeDocument/2006/relationships/theme" Target="../theme/theme4.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5" Type="http://schemas.openxmlformats.org/officeDocument/2006/relationships/slideLayout" Target="../slideLayouts/slideLayout57.xml"/><Relationship Id="rId4" Type="http://schemas.openxmlformats.org/officeDocument/2006/relationships/slideLayout" Target="../slideLayouts/slideLayout5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6.xml"/><Relationship Id="rId13" Type="http://schemas.openxmlformats.org/officeDocument/2006/relationships/slideLayout" Target="../slideLayouts/slideLayout71.xml"/><Relationship Id="rId18" Type="http://schemas.openxmlformats.org/officeDocument/2006/relationships/slideLayout" Target="../slideLayouts/slideLayout76.xml"/><Relationship Id="rId26" Type="http://schemas.openxmlformats.org/officeDocument/2006/relationships/slideLayout" Target="../slideLayouts/slideLayout84.xml"/><Relationship Id="rId3" Type="http://schemas.openxmlformats.org/officeDocument/2006/relationships/slideLayout" Target="../slideLayouts/slideLayout61.xml"/><Relationship Id="rId21" Type="http://schemas.openxmlformats.org/officeDocument/2006/relationships/slideLayout" Target="../slideLayouts/slideLayout79.xml"/><Relationship Id="rId7" Type="http://schemas.openxmlformats.org/officeDocument/2006/relationships/slideLayout" Target="../slideLayouts/slideLayout65.xml"/><Relationship Id="rId12" Type="http://schemas.openxmlformats.org/officeDocument/2006/relationships/slideLayout" Target="../slideLayouts/slideLayout70.xml"/><Relationship Id="rId17" Type="http://schemas.openxmlformats.org/officeDocument/2006/relationships/slideLayout" Target="../slideLayouts/slideLayout75.xml"/><Relationship Id="rId25" Type="http://schemas.openxmlformats.org/officeDocument/2006/relationships/slideLayout" Target="../slideLayouts/slideLayout83.xml"/><Relationship Id="rId2" Type="http://schemas.openxmlformats.org/officeDocument/2006/relationships/slideLayout" Target="../slideLayouts/slideLayout60.xml"/><Relationship Id="rId16" Type="http://schemas.openxmlformats.org/officeDocument/2006/relationships/slideLayout" Target="../slideLayouts/slideLayout74.xml"/><Relationship Id="rId20" Type="http://schemas.openxmlformats.org/officeDocument/2006/relationships/slideLayout" Target="../slideLayouts/slideLayout78.xml"/><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24" Type="http://schemas.openxmlformats.org/officeDocument/2006/relationships/slideLayout" Target="../slideLayouts/slideLayout82.xml"/><Relationship Id="rId5" Type="http://schemas.openxmlformats.org/officeDocument/2006/relationships/slideLayout" Target="../slideLayouts/slideLayout63.xml"/><Relationship Id="rId15" Type="http://schemas.openxmlformats.org/officeDocument/2006/relationships/slideLayout" Target="../slideLayouts/slideLayout73.xml"/><Relationship Id="rId23" Type="http://schemas.openxmlformats.org/officeDocument/2006/relationships/slideLayout" Target="../slideLayouts/slideLayout81.xml"/><Relationship Id="rId28" Type="http://schemas.openxmlformats.org/officeDocument/2006/relationships/theme" Target="../theme/theme5.xml"/><Relationship Id="rId10" Type="http://schemas.openxmlformats.org/officeDocument/2006/relationships/slideLayout" Target="../slideLayouts/slideLayout68.xml"/><Relationship Id="rId19" Type="http://schemas.openxmlformats.org/officeDocument/2006/relationships/slideLayout" Target="../slideLayouts/slideLayout77.xml"/><Relationship Id="rId4" Type="http://schemas.openxmlformats.org/officeDocument/2006/relationships/slideLayout" Target="../slideLayouts/slideLayout62.xml"/><Relationship Id="rId9" Type="http://schemas.openxmlformats.org/officeDocument/2006/relationships/slideLayout" Target="../slideLayouts/slideLayout67.xml"/><Relationship Id="rId14" Type="http://schemas.openxmlformats.org/officeDocument/2006/relationships/slideLayout" Target="../slideLayouts/slideLayout72.xml"/><Relationship Id="rId22" Type="http://schemas.openxmlformats.org/officeDocument/2006/relationships/slideLayout" Target="../slideLayouts/slideLayout80.xml"/><Relationship Id="rId27" Type="http://schemas.openxmlformats.org/officeDocument/2006/relationships/slideLayout" Target="../slideLayouts/slideLayout8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88.xml"/><Relationship Id="rId2" Type="http://schemas.openxmlformats.org/officeDocument/2006/relationships/slideLayout" Target="../slideLayouts/slideLayout87.xml"/><Relationship Id="rId1" Type="http://schemas.openxmlformats.org/officeDocument/2006/relationships/slideLayout" Target="../slideLayouts/slideLayout86.xml"/><Relationship Id="rId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0DDE3F-82A9-4B9C-A1A1-4BEC62CEBA0A}"/>
              </a:ext>
            </a:extLst>
          </p:cNvPr>
          <p:cNvSpPr>
            <a:spLocks noGrp="1"/>
          </p:cNvSpPr>
          <p:nvPr>
            <p:ph type="title"/>
          </p:nvPr>
        </p:nvSpPr>
        <p:spPr>
          <a:xfrm>
            <a:off x="186692" y="124621"/>
            <a:ext cx="11273788" cy="484980"/>
          </a:xfrm>
          <a:prstGeom prst="rect">
            <a:avLst/>
          </a:prstGeom>
        </p:spPr>
        <p:txBody>
          <a:bodyPr vert="horz" lIns="91440" tIns="45720" rIns="91440" bIns="45720" rtlCol="0" anchor="t">
            <a:no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6314B075-1F17-4E77-A856-8A2FC21617C5}"/>
              </a:ext>
            </a:extLst>
          </p:cNvPr>
          <p:cNvSpPr>
            <a:spLocks noGrp="1"/>
          </p:cNvSpPr>
          <p:nvPr>
            <p:ph type="body" idx="1"/>
          </p:nvPr>
        </p:nvSpPr>
        <p:spPr>
          <a:xfrm>
            <a:off x="200978" y="1585120"/>
            <a:ext cx="11838622"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0E8D031B-2A87-4CED-8513-A482AD092E65}"/>
              </a:ext>
            </a:extLst>
          </p:cNvPr>
          <p:cNvSpPr>
            <a:spLocks noGrp="1"/>
          </p:cNvSpPr>
          <p:nvPr>
            <p:ph type="dt" sz="half" idx="2"/>
          </p:nvPr>
        </p:nvSpPr>
        <p:spPr>
          <a:xfrm>
            <a:off x="9700260" y="6370636"/>
            <a:ext cx="1760220" cy="365125"/>
          </a:xfrm>
          <a:prstGeom prst="rect">
            <a:avLst/>
          </a:prstGeom>
        </p:spPr>
        <p:txBody>
          <a:bodyPr vert="horz" lIns="91440" tIns="45720" rIns="91440" bIns="45720" rtlCol="0" anchor="ctr">
            <a:noAutofit/>
          </a:bodyPr>
          <a:lstStyle>
            <a:lvl1pPr algn="r">
              <a:lnSpc>
                <a:spcPct val="90000"/>
              </a:lnSpc>
              <a:spcAft>
                <a:spcPts val="600"/>
              </a:spcAft>
              <a:defRPr sz="1200">
                <a:solidFill>
                  <a:schemeClr val="tx1">
                    <a:tint val="75000"/>
                  </a:schemeClr>
                </a:solidFill>
              </a:defRPr>
            </a:lvl1pPr>
          </a:lstStyle>
          <a:p>
            <a:endParaRPr lang="en-GB" dirty="0"/>
          </a:p>
        </p:txBody>
      </p:sp>
      <p:sp>
        <p:nvSpPr>
          <p:cNvPr id="5" name="Footer Placeholder 4">
            <a:extLst>
              <a:ext uri="{FF2B5EF4-FFF2-40B4-BE49-F238E27FC236}">
                <a16:creationId xmlns:a16="http://schemas.microsoft.com/office/drawing/2014/main" id="{2EBA0859-870A-4D17-9969-4ADA4639D210}"/>
              </a:ext>
            </a:extLst>
          </p:cNvPr>
          <p:cNvSpPr>
            <a:spLocks noGrp="1"/>
          </p:cNvSpPr>
          <p:nvPr>
            <p:ph type="ftr" sz="quarter" idx="3"/>
          </p:nvPr>
        </p:nvSpPr>
        <p:spPr>
          <a:xfrm>
            <a:off x="205740" y="6453983"/>
            <a:ext cx="4907280" cy="365125"/>
          </a:xfrm>
          <a:prstGeom prst="rect">
            <a:avLst/>
          </a:prstGeom>
        </p:spPr>
        <p:txBody>
          <a:bodyPr vert="horz" lIns="91440" tIns="45720" rIns="91440" bIns="45720" rtlCol="0" anchor="b">
            <a:noAutofit/>
          </a:bodyPr>
          <a:lstStyle>
            <a:lvl1pPr algn="l">
              <a:lnSpc>
                <a:spcPct val="90000"/>
              </a:lnSpc>
              <a:spcAft>
                <a:spcPts val="600"/>
              </a:spcAft>
              <a:defRPr lang="en-GB" sz="1000" dirty="0"/>
            </a:lvl1pPr>
          </a:lstStyle>
          <a:p>
            <a:endParaRPr lang="en-GB"/>
          </a:p>
        </p:txBody>
      </p:sp>
      <p:sp>
        <p:nvSpPr>
          <p:cNvPr id="6" name="Slide Number Placeholder 5">
            <a:extLst>
              <a:ext uri="{FF2B5EF4-FFF2-40B4-BE49-F238E27FC236}">
                <a16:creationId xmlns:a16="http://schemas.microsoft.com/office/drawing/2014/main" id="{9C1B9EB3-CAB4-4CD0-A6BE-8CD848D0C46E}"/>
              </a:ext>
            </a:extLst>
          </p:cNvPr>
          <p:cNvSpPr>
            <a:spLocks noGrp="1"/>
          </p:cNvSpPr>
          <p:nvPr>
            <p:ph type="sldNum" sz="quarter" idx="4"/>
          </p:nvPr>
        </p:nvSpPr>
        <p:spPr>
          <a:xfrm>
            <a:off x="11460480" y="6370636"/>
            <a:ext cx="579120" cy="365125"/>
          </a:xfrm>
          <a:prstGeom prst="rect">
            <a:avLst/>
          </a:prstGeom>
        </p:spPr>
        <p:txBody>
          <a:bodyPr vert="horz" lIns="91440" tIns="45720" rIns="91440" bIns="45720" rtlCol="0" anchor="ctr">
            <a:noAutofit/>
          </a:bodyPr>
          <a:lstStyle>
            <a:lvl1pPr algn="r">
              <a:lnSpc>
                <a:spcPct val="90000"/>
              </a:lnSpc>
              <a:spcAft>
                <a:spcPts val="600"/>
              </a:spcAft>
              <a:defRPr sz="1200">
                <a:solidFill>
                  <a:schemeClr val="tx1">
                    <a:tint val="75000"/>
                  </a:schemeClr>
                </a:solidFill>
              </a:defRPr>
            </a:lvl1pPr>
          </a:lstStyle>
          <a:p>
            <a:fld id="{21F79131-C817-4EAF-B3BC-6511779B5E04}" type="slidenum">
              <a:rPr lang="en-GB" smtClean="0"/>
              <a:pPr/>
              <a:t>‹#›</a:t>
            </a:fld>
            <a:endParaRPr lang="en-GB" dirty="0"/>
          </a:p>
        </p:txBody>
      </p:sp>
    </p:spTree>
    <p:extLst>
      <p:ext uri="{BB962C8B-B14F-4D97-AF65-F5344CB8AC3E}">
        <p14:creationId xmlns:p14="http://schemas.microsoft.com/office/powerpoint/2010/main" val="433075871"/>
      </p:ext>
    </p:extLst>
  </p:cSld>
  <p:clrMap bg1="dk1" tx1="lt1" bg2="dk2" tx2="lt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4162" r:id="rId11"/>
    <p:sldLayoutId id="2147484206" r:id="rId12"/>
    <p:sldLayoutId id="2147484208" r:id="rId13"/>
  </p:sldLayoutIdLst>
  <p:hf hdr="0" dt="0"/>
  <p:txStyles>
    <p:titleStyle>
      <a:lvl1pPr algn="l" defTabSz="914400" rtl="0" eaLnBrk="1" latinLnBrk="0" hangingPunct="1">
        <a:lnSpc>
          <a:spcPct val="90000"/>
        </a:lnSpc>
        <a:spcBef>
          <a:spcPct val="0"/>
        </a:spcBef>
        <a:spcAft>
          <a:spcPts val="600"/>
        </a:spcAft>
        <a:buNone/>
        <a:defRPr sz="32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spcAft>
          <a:spcPts val="600"/>
        </a:spcAft>
        <a:buClr>
          <a:schemeClr val="accent1"/>
        </a:buClr>
        <a:buFont typeface="Arial" panose="020B0604020202020204" pitchFamily="34" charset="0"/>
        <a:buNone/>
        <a:defRPr sz="1400" kern="1200">
          <a:solidFill>
            <a:schemeClr val="tx1"/>
          </a:solidFill>
          <a:latin typeface="+mn-lt"/>
          <a:ea typeface="+mn-ea"/>
          <a:cs typeface="+mn-cs"/>
        </a:defRPr>
      </a:lvl1pPr>
      <a:lvl2pPr marL="179388" indent="-139700" algn="l" defTabSz="914400" rtl="0" eaLnBrk="1" latinLnBrk="0" hangingPunct="1">
        <a:lnSpc>
          <a:spcPct val="90000"/>
        </a:lnSpc>
        <a:spcBef>
          <a:spcPts val="500"/>
        </a:spcBef>
        <a:spcAft>
          <a:spcPts val="600"/>
        </a:spcAft>
        <a:buClr>
          <a:schemeClr val="accent1"/>
        </a:buClr>
        <a:buFont typeface="Arial" panose="020B0604020202020204" pitchFamily="34" charset="0"/>
        <a:buChar char="•"/>
        <a:defRPr sz="1400" kern="1200">
          <a:solidFill>
            <a:schemeClr val="tx1"/>
          </a:solidFill>
          <a:latin typeface="+mn-lt"/>
          <a:ea typeface="+mn-ea"/>
          <a:cs typeface="+mn-cs"/>
        </a:defRPr>
      </a:lvl2pPr>
      <a:lvl3pPr marL="358775" indent="-139700" algn="l" defTabSz="914400" rtl="0" eaLnBrk="1" latinLnBrk="0" hangingPunct="1">
        <a:lnSpc>
          <a:spcPct val="90000"/>
        </a:lnSpc>
        <a:spcBef>
          <a:spcPts val="500"/>
        </a:spcBef>
        <a:spcAft>
          <a:spcPts val="600"/>
        </a:spcAft>
        <a:buClr>
          <a:schemeClr val="accent1"/>
        </a:buClr>
        <a:buFont typeface="Calibri Light" panose="020F0302020204030204" pitchFamily="34" charset="0"/>
        <a:buChar char="◦"/>
        <a:defRPr sz="1200" kern="1200">
          <a:solidFill>
            <a:schemeClr val="tx1"/>
          </a:solidFill>
          <a:latin typeface="+mn-lt"/>
          <a:ea typeface="+mn-ea"/>
          <a:cs typeface="+mn-cs"/>
        </a:defRPr>
      </a:lvl3pPr>
      <a:lvl4pPr marL="538163" indent="-152400" algn="l" defTabSz="914400" rtl="0" eaLnBrk="1" latinLnBrk="0" hangingPunct="1">
        <a:lnSpc>
          <a:spcPct val="90000"/>
        </a:lnSpc>
        <a:spcBef>
          <a:spcPts val="500"/>
        </a:spcBef>
        <a:spcAft>
          <a:spcPts val="600"/>
        </a:spcAft>
        <a:buClr>
          <a:schemeClr val="accent1"/>
        </a:buClr>
        <a:buFont typeface="Calibri Light" panose="020F0302020204030204" pitchFamily="34" charset="0"/>
        <a:buChar char="◦"/>
        <a:defRPr sz="1100" kern="1200">
          <a:solidFill>
            <a:schemeClr val="tx1"/>
          </a:solidFill>
          <a:latin typeface="+mn-lt"/>
          <a:ea typeface="+mn-ea"/>
          <a:cs typeface="+mn-cs"/>
        </a:defRPr>
      </a:lvl4pPr>
      <a:lvl5pPr marL="717550" indent="-142875" algn="l" defTabSz="914400" rtl="0" eaLnBrk="1" latinLnBrk="0" hangingPunct="1">
        <a:lnSpc>
          <a:spcPct val="90000"/>
        </a:lnSpc>
        <a:spcBef>
          <a:spcPts val="500"/>
        </a:spcBef>
        <a:spcAft>
          <a:spcPts val="600"/>
        </a:spcAft>
        <a:buClr>
          <a:schemeClr val="accent1"/>
        </a:buClr>
        <a:buFont typeface="Calibri Light" panose="020F030202020403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0DDE3F-82A9-4B9C-A1A1-4BEC62CEBA0A}"/>
              </a:ext>
            </a:extLst>
          </p:cNvPr>
          <p:cNvSpPr>
            <a:spLocks noGrp="1"/>
          </p:cNvSpPr>
          <p:nvPr>
            <p:ph type="title"/>
          </p:nvPr>
        </p:nvSpPr>
        <p:spPr>
          <a:xfrm>
            <a:off x="186692" y="124621"/>
            <a:ext cx="11273788" cy="484980"/>
          </a:xfrm>
          <a:prstGeom prst="rect">
            <a:avLst/>
          </a:prstGeom>
        </p:spPr>
        <p:txBody>
          <a:bodyPr vert="horz" lIns="91440" tIns="45720" rIns="91440" bIns="45720" rtlCol="0" anchor="t">
            <a:no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6314B075-1F17-4E77-A856-8A2FC21617C5}"/>
              </a:ext>
            </a:extLst>
          </p:cNvPr>
          <p:cNvSpPr>
            <a:spLocks noGrp="1"/>
          </p:cNvSpPr>
          <p:nvPr>
            <p:ph type="body" idx="1"/>
          </p:nvPr>
        </p:nvSpPr>
        <p:spPr>
          <a:xfrm>
            <a:off x="200978" y="1585120"/>
            <a:ext cx="11838622" cy="435133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0E8D031B-2A87-4CED-8513-A482AD092E65}"/>
              </a:ext>
            </a:extLst>
          </p:cNvPr>
          <p:cNvSpPr>
            <a:spLocks noGrp="1"/>
          </p:cNvSpPr>
          <p:nvPr>
            <p:ph type="dt" sz="half" idx="2"/>
          </p:nvPr>
        </p:nvSpPr>
        <p:spPr>
          <a:xfrm>
            <a:off x="9700260" y="6370636"/>
            <a:ext cx="1760220" cy="365125"/>
          </a:xfrm>
          <a:prstGeom prst="rect">
            <a:avLst/>
          </a:prstGeom>
        </p:spPr>
        <p:txBody>
          <a:bodyPr vert="horz" lIns="91440" tIns="45720" rIns="91440" bIns="45720" rtlCol="0" anchor="ctr">
            <a:noAutofit/>
          </a:bodyPr>
          <a:lstStyle>
            <a:lvl1pPr algn="r">
              <a:lnSpc>
                <a:spcPct val="90000"/>
              </a:lnSpc>
              <a:spcAft>
                <a:spcPts val="600"/>
              </a:spcAft>
              <a:defRPr sz="1200">
                <a:solidFill>
                  <a:schemeClr val="tx1">
                    <a:tint val="75000"/>
                  </a:schemeClr>
                </a:solidFill>
              </a:defRPr>
            </a:lvl1pPr>
          </a:lstStyle>
          <a:p>
            <a:endParaRPr lang="en-GB" dirty="0"/>
          </a:p>
        </p:txBody>
      </p:sp>
      <p:sp>
        <p:nvSpPr>
          <p:cNvPr id="5" name="Footer Placeholder 4">
            <a:extLst>
              <a:ext uri="{FF2B5EF4-FFF2-40B4-BE49-F238E27FC236}">
                <a16:creationId xmlns:a16="http://schemas.microsoft.com/office/drawing/2014/main" id="{2EBA0859-870A-4D17-9969-4ADA4639D210}"/>
              </a:ext>
            </a:extLst>
          </p:cNvPr>
          <p:cNvSpPr>
            <a:spLocks noGrp="1"/>
          </p:cNvSpPr>
          <p:nvPr>
            <p:ph type="ftr" sz="quarter" idx="3"/>
          </p:nvPr>
        </p:nvSpPr>
        <p:spPr>
          <a:xfrm>
            <a:off x="205740" y="6453983"/>
            <a:ext cx="4907280" cy="365125"/>
          </a:xfrm>
          <a:prstGeom prst="rect">
            <a:avLst/>
          </a:prstGeom>
        </p:spPr>
        <p:txBody>
          <a:bodyPr vert="horz" lIns="91440" tIns="45720" rIns="91440" bIns="45720" rtlCol="0" anchor="b">
            <a:noAutofit/>
          </a:bodyPr>
          <a:lstStyle>
            <a:lvl1pPr algn="l">
              <a:lnSpc>
                <a:spcPct val="90000"/>
              </a:lnSpc>
              <a:spcAft>
                <a:spcPts val="600"/>
              </a:spcAft>
              <a:defRPr lang="en-GB" sz="1000" dirty="0"/>
            </a:lvl1pPr>
          </a:lstStyle>
          <a:p>
            <a:endParaRPr lang="en-GB"/>
          </a:p>
        </p:txBody>
      </p:sp>
      <p:sp>
        <p:nvSpPr>
          <p:cNvPr id="6" name="Slide Number Placeholder 5">
            <a:extLst>
              <a:ext uri="{FF2B5EF4-FFF2-40B4-BE49-F238E27FC236}">
                <a16:creationId xmlns:a16="http://schemas.microsoft.com/office/drawing/2014/main" id="{9C1B9EB3-CAB4-4CD0-A6BE-8CD848D0C46E}"/>
              </a:ext>
            </a:extLst>
          </p:cNvPr>
          <p:cNvSpPr>
            <a:spLocks noGrp="1"/>
          </p:cNvSpPr>
          <p:nvPr>
            <p:ph type="sldNum" sz="quarter" idx="4"/>
          </p:nvPr>
        </p:nvSpPr>
        <p:spPr>
          <a:xfrm>
            <a:off x="11460480" y="6370636"/>
            <a:ext cx="579120" cy="365125"/>
          </a:xfrm>
          <a:prstGeom prst="rect">
            <a:avLst/>
          </a:prstGeom>
        </p:spPr>
        <p:txBody>
          <a:bodyPr vert="horz" lIns="91440" tIns="45720" rIns="91440" bIns="45720" rtlCol="0" anchor="ctr">
            <a:noAutofit/>
          </a:bodyPr>
          <a:lstStyle>
            <a:lvl1pPr algn="r">
              <a:lnSpc>
                <a:spcPct val="90000"/>
              </a:lnSpc>
              <a:spcAft>
                <a:spcPts val="600"/>
              </a:spcAft>
              <a:defRPr sz="1200">
                <a:solidFill>
                  <a:schemeClr val="tx1">
                    <a:tint val="75000"/>
                  </a:schemeClr>
                </a:solidFill>
              </a:defRPr>
            </a:lvl1pPr>
          </a:lstStyle>
          <a:p>
            <a:fld id="{21F79131-C817-4EAF-B3BC-6511779B5E04}" type="slidenum">
              <a:rPr lang="en-GB" smtClean="0"/>
              <a:pPr/>
              <a:t>‹#›</a:t>
            </a:fld>
            <a:endParaRPr lang="en-GB" dirty="0"/>
          </a:p>
        </p:txBody>
      </p:sp>
    </p:spTree>
    <p:extLst>
      <p:ext uri="{BB962C8B-B14F-4D97-AF65-F5344CB8AC3E}">
        <p14:creationId xmlns:p14="http://schemas.microsoft.com/office/powerpoint/2010/main" val="3981683155"/>
      </p:ext>
    </p:extLst>
  </p:cSld>
  <p:clrMap bg1="dk1" tx1="lt1" bg2="dk2" tx2="lt2" accent1="accent1" accent2="accent2" accent3="accent3" accent4="accent4" accent5="accent5" accent6="accent6" hlink="hlink" folHlink="folHlink"/>
  <p:sldLayoutIdLst>
    <p:sldLayoutId id="2147484023" r:id="rId1"/>
    <p:sldLayoutId id="2147484024" r:id="rId2"/>
    <p:sldLayoutId id="2147484025" r:id="rId3"/>
    <p:sldLayoutId id="2147484026" r:id="rId4"/>
    <p:sldLayoutId id="2147484027" r:id="rId5"/>
    <p:sldLayoutId id="2147484028" r:id="rId6"/>
    <p:sldLayoutId id="2147484029" r:id="rId7"/>
    <p:sldLayoutId id="2147484030" r:id="rId8"/>
    <p:sldLayoutId id="2147484031" r:id="rId9"/>
    <p:sldLayoutId id="2147484032" r:id="rId10"/>
  </p:sldLayoutIdLst>
  <p:hf hdr="0" dt="0"/>
  <p:txStyles>
    <p:titleStyle>
      <a:lvl1pPr algn="l" defTabSz="914400" rtl="0" eaLnBrk="1" latinLnBrk="0" hangingPunct="1">
        <a:lnSpc>
          <a:spcPct val="90000"/>
        </a:lnSpc>
        <a:spcBef>
          <a:spcPct val="0"/>
        </a:spcBef>
        <a:spcAft>
          <a:spcPts val="600"/>
        </a:spcAft>
        <a:buNone/>
        <a:defRPr sz="32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spcAft>
          <a:spcPts val="600"/>
        </a:spcAft>
        <a:buClr>
          <a:schemeClr val="accent1"/>
        </a:buClr>
        <a:buFont typeface="Arial" panose="020B0604020202020204" pitchFamily="34" charset="0"/>
        <a:buNone/>
        <a:defRPr sz="1400" kern="1200">
          <a:solidFill>
            <a:schemeClr val="tx1"/>
          </a:solidFill>
          <a:latin typeface="+mn-lt"/>
          <a:ea typeface="+mn-ea"/>
          <a:cs typeface="+mn-cs"/>
        </a:defRPr>
      </a:lvl1pPr>
      <a:lvl2pPr marL="179388" indent="-139700" algn="l" defTabSz="914400" rtl="0" eaLnBrk="1" latinLnBrk="0" hangingPunct="1">
        <a:lnSpc>
          <a:spcPct val="90000"/>
        </a:lnSpc>
        <a:spcBef>
          <a:spcPts val="500"/>
        </a:spcBef>
        <a:spcAft>
          <a:spcPts val="600"/>
        </a:spcAft>
        <a:buClr>
          <a:schemeClr val="accent1"/>
        </a:buClr>
        <a:buFont typeface="Arial" panose="020B0604020202020204" pitchFamily="34" charset="0"/>
        <a:buChar char="•"/>
        <a:defRPr sz="1400" kern="1200">
          <a:solidFill>
            <a:schemeClr val="tx1"/>
          </a:solidFill>
          <a:latin typeface="+mn-lt"/>
          <a:ea typeface="+mn-ea"/>
          <a:cs typeface="+mn-cs"/>
        </a:defRPr>
      </a:lvl2pPr>
      <a:lvl3pPr marL="358775" indent="-139700" algn="l" defTabSz="914400" rtl="0" eaLnBrk="1" latinLnBrk="0" hangingPunct="1">
        <a:lnSpc>
          <a:spcPct val="90000"/>
        </a:lnSpc>
        <a:spcBef>
          <a:spcPts val="500"/>
        </a:spcBef>
        <a:spcAft>
          <a:spcPts val="600"/>
        </a:spcAft>
        <a:buClr>
          <a:schemeClr val="accent1"/>
        </a:buClr>
        <a:buFont typeface="Calibri Light" panose="020F0302020204030204" pitchFamily="34" charset="0"/>
        <a:buChar char="◦"/>
        <a:defRPr sz="1200" kern="1200">
          <a:solidFill>
            <a:schemeClr val="tx1"/>
          </a:solidFill>
          <a:latin typeface="+mn-lt"/>
          <a:ea typeface="+mn-ea"/>
          <a:cs typeface="+mn-cs"/>
        </a:defRPr>
      </a:lvl3pPr>
      <a:lvl4pPr marL="538163" indent="-152400" algn="l" defTabSz="914400" rtl="0" eaLnBrk="1" latinLnBrk="0" hangingPunct="1">
        <a:lnSpc>
          <a:spcPct val="90000"/>
        </a:lnSpc>
        <a:spcBef>
          <a:spcPts val="500"/>
        </a:spcBef>
        <a:spcAft>
          <a:spcPts val="600"/>
        </a:spcAft>
        <a:buClr>
          <a:schemeClr val="accent1"/>
        </a:buClr>
        <a:buFont typeface="Calibri Light" panose="020F0302020204030204" pitchFamily="34" charset="0"/>
        <a:buChar char="◦"/>
        <a:defRPr sz="1100" kern="1200">
          <a:solidFill>
            <a:schemeClr val="tx1"/>
          </a:solidFill>
          <a:latin typeface="+mn-lt"/>
          <a:ea typeface="+mn-ea"/>
          <a:cs typeface="+mn-cs"/>
        </a:defRPr>
      </a:lvl4pPr>
      <a:lvl5pPr marL="717550" indent="-142875" algn="l" defTabSz="914400" rtl="0" eaLnBrk="1" latinLnBrk="0" hangingPunct="1">
        <a:lnSpc>
          <a:spcPct val="90000"/>
        </a:lnSpc>
        <a:spcBef>
          <a:spcPts val="500"/>
        </a:spcBef>
        <a:spcAft>
          <a:spcPts val="600"/>
        </a:spcAft>
        <a:buClr>
          <a:schemeClr val="accent1"/>
        </a:buClr>
        <a:buFont typeface="Calibri Light" panose="020F030202020403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2">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0DDE3F-82A9-4B9C-A1A1-4BEC62CEBA0A}"/>
              </a:ext>
            </a:extLst>
          </p:cNvPr>
          <p:cNvSpPr>
            <a:spLocks noGrp="1"/>
          </p:cNvSpPr>
          <p:nvPr>
            <p:ph type="title"/>
          </p:nvPr>
        </p:nvSpPr>
        <p:spPr>
          <a:xfrm>
            <a:off x="186692" y="124621"/>
            <a:ext cx="11273788" cy="484980"/>
          </a:xfrm>
          <a:prstGeom prst="rect">
            <a:avLst/>
          </a:prstGeom>
        </p:spPr>
        <p:txBody>
          <a:bodyPr vert="horz" lIns="91440" tIns="45720" rIns="91440" bIns="45720" rtlCol="0" anchor="t">
            <a:no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6314B075-1F17-4E77-A856-8A2FC21617C5}"/>
              </a:ext>
            </a:extLst>
          </p:cNvPr>
          <p:cNvSpPr>
            <a:spLocks noGrp="1"/>
          </p:cNvSpPr>
          <p:nvPr>
            <p:ph type="body" idx="1"/>
          </p:nvPr>
        </p:nvSpPr>
        <p:spPr>
          <a:xfrm>
            <a:off x="200978" y="1585120"/>
            <a:ext cx="11838622" cy="435133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0E8D031B-2A87-4CED-8513-A482AD092E65}"/>
              </a:ext>
            </a:extLst>
          </p:cNvPr>
          <p:cNvSpPr>
            <a:spLocks noGrp="1"/>
          </p:cNvSpPr>
          <p:nvPr>
            <p:ph type="dt" sz="half" idx="2"/>
          </p:nvPr>
        </p:nvSpPr>
        <p:spPr>
          <a:xfrm>
            <a:off x="9700260" y="6370636"/>
            <a:ext cx="1760220" cy="365125"/>
          </a:xfrm>
          <a:prstGeom prst="rect">
            <a:avLst/>
          </a:prstGeom>
        </p:spPr>
        <p:txBody>
          <a:bodyPr vert="horz" lIns="91440" tIns="45720" rIns="91440" bIns="45720" rtlCol="0" anchor="ctr">
            <a:noAutofit/>
          </a:bodyPr>
          <a:lstStyle>
            <a:lvl1pPr algn="r">
              <a:lnSpc>
                <a:spcPct val="90000"/>
              </a:lnSpc>
              <a:spcAft>
                <a:spcPts val="600"/>
              </a:spcAft>
              <a:defRPr sz="1200">
                <a:solidFill>
                  <a:schemeClr val="tx1">
                    <a:tint val="75000"/>
                  </a:schemeClr>
                </a:solidFill>
              </a:defRPr>
            </a:lvl1pPr>
          </a:lstStyle>
          <a:p>
            <a:endParaRPr lang="en-GB" dirty="0"/>
          </a:p>
        </p:txBody>
      </p:sp>
      <p:sp>
        <p:nvSpPr>
          <p:cNvPr id="5" name="Footer Placeholder 4">
            <a:extLst>
              <a:ext uri="{FF2B5EF4-FFF2-40B4-BE49-F238E27FC236}">
                <a16:creationId xmlns:a16="http://schemas.microsoft.com/office/drawing/2014/main" id="{2EBA0859-870A-4D17-9969-4ADA4639D210}"/>
              </a:ext>
            </a:extLst>
          </p:cNvPr>
          <p:cNvSpPr>
            <a:spLocks noGrp="1"/>
          </p:cNvSpPr>
          <p:nvPr>
            <p:ph type="ftr" sz="quarter" idx="3"/>
          </p:nvPr>
        </p:nvSpPr>
        <p:spPr>
          <a:xfrm>
            <a:off x="205740" y="6453983"/>
            <a:ext cx="4907280" cy="365125"/>
          </a:xfrm>
          <a:prstGeom prst="rect">
            <a:avLst/>
          </a:prstGeom>
        </p:spPr>
        <p:txBody>
          <a:bodyPr vert="horz" lIns="91440" tIns="45720" rIns="91440" bIns="45720" rtlCol="0" anchor="b">
            <a:noAutofit/>
          </a:bodyPr>
          <a:lstStyle>
            <a:lvl1pPr algn="l">
              <a:lnSpc>
                <a:spcPct val="90000"/>
              </a:lnSpc>
              <a:spcAft>
                <a:spcPts val="600"/>
              </a:spcAft>
              <a:defRPr lang="en-GB" sz="1000" dirty="0"/>
            </a:lvl1pPr>
          </a:lstStyle>
          <a:p>
            <a:endParaRPr lang="en-GB"/>
          </a:p>
        </p:txBody>
      </p:sp>
      <p:sp>
        <p:nvSpPr>
          <p:cNvPr id="6" name="Slide Number Placeholder 5">
            <a:extLst>
              <a:ext uri="{FF2B5EF4-FFF2-40B4-BE49-F238E27FC236}">
                <a16:creationId xmlns:a16="http://schemas.microsoft.com/office/drawing/2014/main" id="{9C1B9EB3-CAB4-4CD0-A6BE-8CD848D0C46E}"/>
              </a:ext>
            </a:extLst>
          </p:cNvPr>
          <p:cNvSpPr>
            <a:spLocks noGrp="1"/>
          </p:cNvSpPr>
          <p:nvPr>
            <p:ph type="sldNum" sz="quarter" idx="4"/>
          </p:nvPr>
        </p:nvSpPr>
        <p:spPr>
          <a:xfrm>
            <a:off x="11460480" y="6370636"/>
            <a:ext cx="579120" cy="365125"/>
          </a:xfrm>
          <a:prstGeom prst="rect">
            <a:avLst/>
          </a:prstGeom>
        </p:spPr>
        <p:txBody>
          <a:bodyPr vert="horz" lIns="91440" tIns="45720" rIns="91440" bIns="45720" rtlCol="0" anchor="ctr">
            <a:noAutofit/>
          </a:bodyPr>
          <a:lstStyle>
            <a:lvl1pPr algn="r">
              <a:lnSpc>
                <a:spcPct val="90000"/>
              </a:lnSpc>
              <a:spcAft>
                <a:spcPts val="600"/>
              </a:spcAft>
              <a:defRPr sz="1200">
                <a:solidFill>
                  <a:schemeClr val="tx1">
                    <a:tint val="75000"/>
                  </a:schemeClr>
                </a:solidFill>
              </a:defRPr>
            </a:lvl1pPr>
          </a:lstStyle>
          <a:p>
            <a:fld id="{21F79131-C817-4EAF-B3BC-6511779B5E04}" type="slidenum">
              <a:rPr lang="en-GB" smtClean="0"/>
              <a:pPr/>
              <a:t>‹#›</a:t>
            </a:fld>
            <a:endParaRPr lang="en-GB" dirty="0"/>
          </a:p>
        </p:txBody>
      </p:sp>
    </p:spTree>
    <p:extLst>
      <p:ext uri="{BB962C8B-B14F-4D97-AF65-F5344CB8AC3E}">
        <p14:creationId xmlns:p14="http://schemas.microsoft.com/office/powerpoint/2010/main" val="1945249213"/>
      </p:ext>
    </p:extLst>
  </p:cSld>
  <p:clrMap bg1="dk1" tx1="lt1" bg2="dk2" tx2="lt2" accent1="accent1" accent2="accent2" accent3="accent3" accent4="accent4" accent5="accent5" accent6="accent6" hlink="hlink" folHlink="folHlink"/>
  <p:sldLayoutIdLst>
    <p:sldLayoutId id="2147484202" r:id="rId1"/>
    <p:sldLayoutId id="2147484203" r:id="rId2"/>
    <p:sldLayoutId id="2147484204" r:id="rId3"/>
    <p:sldLayoutId id="2147484205" r:id="rId4"/>
    <p:sldLayoutId id="2147484060" r:id="rId5"/>
    <p:sldLayoutId id="2147484061" r:id="rId6"/>
    <p:sldLayoutId id="2147484062" r:id="rId7"/>
    <p:sldLayoutId id="2147484063" r:id="rId8"/>
    <p:sldLayoutId id="2147484064" r:id="rId9"/>
    <p:sldLayoutId id="2147484065" r:id="rId10"/>
    <p:sldLayoutId id="2147484066" r:id="rId11"/>
    <p:sldLayoutId id="2147484067" r:id="rId12"/>
    <p:sldLayoutId id="2147484068" r:id="rId13"/>
    <p:sldLayoutId id="2147484069" r:id="rId14"/>
    <p:sldLayoutId id="2147484070" r:id="rId15"/>
    <p:sldLayoutId id="2147484071" r:id="rId16"/>
    <p:sldLayoutId id="2147484073" r:id="rId17"/>
    <p:sldLayoutId id="2147484074" r:id="rId18"/>
    <p:sldLayoutId id="2147484075" r:id="rId19"/>
    <p:sldLayoutId id="2147484076" r:id="rId20"/>
    <p:sldLayoutId id="2147484077" r:id="rId21"/>
    <p:sldLayoutId id="2147484078" r:id="rId22"/>
    <p:sldLayoutId id="2147484079" r:id="rId23"/>
    <p:sldLayoutId id="2147484080" r:id="rId24"/>
    <p:sldLayoutId id="2147484081" r:id="rId25"/>
    <p:sldLayoutId id="2147484082" r:id="rId26"/>
    <p:sldLayoutId id="2147484083" r:id="rId27"/>
    <p:sldLayoutId id="2147484084" r:id="rId28"/>
    <p:sldLayoutId id="2147484085" r:id="rId29"/>
  </p:sldLayoutIdLst>
  <p:hf hdr="0" dt="0"/>
  <p:txStyles>
    <p:titleStyle>
      <a:lvl1pPr algn="l" defTabSz="914400" rtl="0" eaLnBrk="1" latinLnBrk="0" hangingPunct="1">
        <a:lnSpc>
          <a:spcPct val="90000"/>
        </a:lnSpc>
        <a:spcBef>
          <a:spcPct val="0"/>
        </a:spcBef>
        <a:spcAft>
          <a:spcPts val="600"/>
        </a:spcAft>
        <a:buNone/>
        <a:defRPr sz="32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spcAft>
          <a:spcPts val="600"/>
        </a:spcAft>
        <a:buClr>
          <a:schemeClr val="accent1"/>
        </a:buClr>
        <a:buFont typeface="Arial" panose="020B0604020202020204" pitchFamily="34" charset="0"/>
        <a:buNone/>
        <a:defRPr sz="1400" kern="1200">
          <a:solidFill>
            <a:schemeClr val="tx1"/>
          </a:solidFill>
          <a:latin typeface="+mn-lt"/>
          <a:ea typeface="+mn-ea"/>
          <a:cs typeface="+mn-cs"/>
        </a:defRPr>
      </a:lvl1pPr>
      <a:lvl2pPr marL="179388" indent="-139700" algn="l" defTabSz="914400" rtl="0" eaLnBrk="1" latinLnBrk="0" hangingPunct="1">
        <a:lnSpc>
          <a:spcPct val="90000"/>
        </a:lnSpc>
        <a:spcBef>
          <a:spcPts val="500"/>
        </a:spcBef>
        <a:spcAft>
          <a:spcPts val="600"/>
        </a:spcAft>
        <a:buClr>
          <a:schemeClr val="accent1"/>
        </a:buClr>
        <a:buFont typeface="Arial" panose="020B0604020202020204" pitchFamily="34" charset="0"/>
        <a:buChar char="•"/>
        <a:defRPr sz="1400" kern="1200">
          <a:solidFill>
            <a:schemeClr val="tx1"/>
          </a:solidFill>
          <a:latin typeface="+mn-lt"/>
          <a:ea typeface="+mn-ea"/>
          <a:cs typeface="+mn-cs"/>
        </a:defRPr>
      </a:lvl2pPr>
      <a:lvl3pPr marL="358775" indent="-139700" algn="l" defTabSz="914400" rtl="0" eaLnBrk="1" latinLnBrk="0" hangingPunct="1">
        <a:lnSpc>
          <a:spcPct val="90000"/>
        </a:lnSpc>
        <a:spcBef>
          <a:spcPts val="500"/>
        </a:spcBef>
        <a:spcAft>
          <a:spcPts val="600"/>
        </a:spcAft>
        <a:buClr>
          <a:schemeClr val="accent1"/>
        </a:buClr>
        <a:buFont typeface="Calibri Light" panose="020F0302020204030204" pitchFamily="34" charset="0"/>
        <a:buChar char="◦"/>
        <a:defRPr sz="1200" kern="1200">
          <a:solidFill>
            <a:schemeClr val="tx1"/>
          </a:solidFill>
          <a:latin typeface="+mn-lt"/>
          <a:ea typeface="+mn-ea"/>
          <a:cs typeface="+mn-cs"/>
        </a:defRPr>
      </a:lvl3pPr>
      <a:lvl4pPr marL="538163" indent="-152400" algn="l" defTabSz="914400" rtl="0" eaLnBrk="1" latinLnBrk="0" hangingPunct="1">
        <a:lnSpc>
          <a:spcPct val="90000"/>
        </a:lnSpc>
        <a:spcBef>
          <a:spcPts val="500"/>
        </a:spcBef>
        <a:spcAft>
          <a:spcPts val="600"/>
        </a:spcAft>
        <a:buClr>
          <a:schemeClr val="accent1"/>
        </a:buClr>
        <a:buFont typeface="Calibri Light" panose="020F0302020204030204" pitchFamily="34" charset="0"/>
        <a:buChar char="◦"/>
        <a:defRPr sz="1100" kern="1200">
          <a:solidFill>
            <a:schemeClr val="tx1"/>
          </a:solidFill>
          <a:latin typeface="+mn-lt"/>
          <a:ea typeface="+mn-ea"/>
          <a:cs typeface="+mn-cs"/>
        </a:defRPr>
      </a:lvl4pPr>
      <a:lvl5pPr marL="717550" indent="-142875" algn="l" defTabSz="914400" rtl="0" eaLnBrk="1" latinLnBrk="0" hangingPunct="1">
        <a:lnSpc>
          <a:spcPct val="90000"/>
        </a:lnSpc>
        <a:spcBef>
          <a:spcPts val="500"/>
        </a:spcBef>
        <a:spcAft>
          <a:spcPts val="600"/>
        </a:spcAft>
        <a:buClr>
          <a:schemeClr val="accent1"/>
        </a:buClr>
        <a:buFont typeface="Calibri Light" panose="020F030202020403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2">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0DDE3F-82A9-4B9C-A1A1-4BEC62CEBA0A}"/>
              </a:ext>
            </a:extLst>
          </p:cNvPr>
          <p:cNvSpPr>
            <a:spLocks noGrp="1"/>
          </p:cNvSpPr>
          <p:nvPr>
            <p:ph type="title"/>
          </p:nvPr>
        </p:nvSpPr>
        <p:spPr>
          <a:xfrm>
            <a:off x="186692" y="124621"/>
            <a:ext cx="11273788" cy="484980"/>
          </a:xfrm>
          <a:prstGeom prst="rect">
            <a:avLst/>
          </a:prstGeom>
        </p:spPr>
        <p:txBody>
          <a:bodyPr vert="horz" lIns="91440" tIns="45720" rIns="91440" bIns="45720" rtlCol="0" anchor="t">
            <a:no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6314B075-1F17-4E77-A856-8A2FC21617C5}"/>
              </a:ext>
            </a:extLst>
          </p:cNvPr>
          <p:cNvSpPr>
            <a:spLocks noGrp="1"/>
          </p:cNvSpPr>
          <p:nvPr>
            <p:ph type="body" idx="1"/>
          </p:nvPr>
        </p:nvSpPr>
        <p:spPr>
          <a:xfrm>
            <a:off x="200978" y="1585120"/>
            <a:ext cx="11838622" cy="435133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0E8D031B-2A87-4CED-8513-A482AD092E65}"/>
              </a:ext>
            </a:extLst>
          </p:cNvPr>
          <p:cNvSpPr>
            <a:spLocks noGrp="1"/>
          </p:cNvSpPr>
          <p:nvPr>
            <p:ph type="dt" sz="half" idx="2"/>
          </p:nvPr>
        </p:nvSpPr>
        <p:spPr>
          <a:xfrm>
            <a:off x="9700260" y="6370636"/>
            <a:ext cx="1760220" cy="365125"/>
          </a:xfrm>
          <a:prstGeom prst="rect">
            <a:avLst/>
          </a:prstGeom>
        </p:spPr>
        <p:txBody>
          <a:bodyPr vert="horz" lIns="91440" tIns="45720" rIns="91440" bIns="45720" rtlCol="0" anchor="ctr">
            <a:noAutofit/>
          </a:bodyPr>
          <a:lstStyle>
            <a:lvl1pPr algn="r">
              <a:lnSpc>
                <a:spcPct val="90000"/>
              </a:lnSpc>
              <a:spcAft>
                <a:spcPts val="600"/>
              </a:spcAft>
              <a:defRPr sz="1200">
                <a:solidFill>
                  <a:schemeClr val="tx1">
                    <a:tint val="75000"/>
                  </a:schemeClr>
                </a:solidFill>
              </a:defRPr>
            </a:lvl1pPr>
          </a:lstStyle>
          <a:p>
            <a:endParaRPr lang="en-GB" dirty="0"/>
          </a:p>
        </p:txBody>
      </p:sp>
      <p:sp>
        <p:nvSpPr>
          <p:cNvPr id="5" name="Footer Placeholder 4">
            <a:extLst>
              <a:ext uri="{FF2B5EF4-FFF2-40B4-BE49-F238E27FC236}">
                <a16:creationId xmlns:a16="http://schemas.microsoft.com/office/drawing/2014/main" id="{2EBA0859-870A-4D17-9969-4ADA4639D210}"/>
              </a:ext>
            </a:extLst>
          </p:cNvPr>
          <p:cNvSpPr>
            <a:spLocks noGrp="1"/>
          </p:cNvSpPr>
          <p:nvPr>
            <p:ph type="ftr" sz="quarter" idx="3"/>
          </p:nvPr>
        </p:nvSpPr>
        <p:spPr>
          <a:xfrm>
            <a:off x="205740" y="6453983"/>
            <a:ext cx="4907280" cy="365125"/>
          </a:xfrm>
          <a:prstGeom prst="rect">
            <a:avLst/>
          </a:prstGeom>
        </p:spPr>
        <p:txBody>
          <a:bodyPr vert="horz" lIns="91440" tIns="45720" rIns="91440" bIns="45720" rtlCol="0" anchor="b">
            <a:noAutofit/>
          </a:bodyPr>
          <a:lstStyle>
            <a:lvl1pPr algn="l">
              <a:lnSpc>
                <a:spcPct val="90000"/>
              </a:lnSpc>
              <a:spcAft>
                <a:spcPts val="600"/>
              </a:spcAft>
              <a:defRPr lang="en-GB" sz="1000" dirty="0"/>
            </a:lvl1pPr>
          </a:lstStyle>
          <a:p>
            <a:endParaRPr lang="en-GB"/>
          </a:p>
        </p:txBody>
      </p:sp>
      <p:sp>
        <p:nvSpPr>
          <p:cNvPr id="6" name="Slide Number Placeholder 5">
            <a:extLst>
              <a:ext uri="{FF2B5EF4-FFF2-40B4-BE49-F238E27FC236}">
                <a16:creationId xmlns:a16="http://schemas.microsoft.com/office/drawing/2014/main" id="{9C1B9EB3-CAB4-4CD0-A6BE-8CD848D0C46E}"/>
              </a:ext>
            </a:extLst>
          </p:cNvPr>
          <p:cNvSpPr>
            <a:spLocks noGrp="1"/>
          </p:cNvSpPr>
          <p:nvPr>
            <p:ph type="sldNum" sz="quarter" idx="4"/>
          </p:nvPr>
        </p:nvSpPr>
        <p:spPr>
          <a:xfrm>
            <a:off x="11460480" y="6370636"/>
            <a:ext cx="579120" cy="365125"/>
          </a:xfrm>
          <a:prstGeom prst="rect">
            <a:avLst/>
          </a:prstGeom>
        </p:spPr>
        <p:txBody>
          <a:bodyPr vert="horz" lIns="91440" tIns="45720" rIns="91440" bIns="45720" rtlCol="0" anchor="ctr">
            <a:noAutofit/>
          </a:bodyPr>
          <a:lstStyle>
            <a:lvl1pPr algn="r">
              <a:lnSpc>
                <a:spcPct val="90000"/>
              </a:lnSpc>
              <a:spcAft>
                <a:spcPts val="600"/>
              </a:spcAft>
              <a:defRPr sz="1200">
                <a:solidFill>
                  <a:schemeClr val="tx1">
                    <a:tint val="75000"/>
                  </a:schemeClr>
                </a:solidFill>
              </a:defRPr>
            </a:lvl1pPr>
          </a:lstStyle>
          <a:p>
            <a:fld id="{21F79131-C817-4EAF-B3BC-6511779B5E04}" type="slidenum">
              <a:rPr lang="en-GB" smtClean="0"/>
              <a:pPr/>
              <a:t>‹#›</a:t>
            </a:fld>
            <a:endParaRPr lang="en-GB" dirty="0"/>
          </a:p>
        </p:txBody>
      </p:sp>
    </p:spTree>
    <p:extLst>
      <p:ext uri="{BB962C8B-B14F-4D97-AF65-F5344CB8AC3E}">
        <p14:creationId xmlns:p14="http://schemas.microsoft.com/office/powerpoint/2010/main" val="3721281649"/>
      </p:ext>
    </p:extLst>
  </p:cSld>
  <p:clrMap bg1="dk1" tx1="lt1" bg2="dk2" tx2="lt2" accent1="accent1" accent2="accent2" accent3="accent3" accent4="accent4" accent5="accent5" accent6="accent6" hlink="hlink" folHlink="folHlink"/>
  <p:sldLayoutIdLst>
    <p:sldLayoutId id="2147484181" r:id="rId1"/>
    <p:sldLayoutId id="2147484182" r:id="rId2"/>
    <p:sldLayoutId id="2147484183" r:id="rId3"/>
    <p:sldLayoutId id="2147484184" r:id="rId4"/>
    <p:sldLayoutId id="2147484185" r:id="rId5"/>
    <p:sldLayoutId id="2147484186" r:id="rId6"/>
  </p:sldLayoutIdLst>
  <p:hf hdr="0" dt="0"/>
  <p:txStyles>
    <p:titleStyle>
      <a:lvl1pPr algn="l" defTabSz="914400" rtl="0" eaLnBrk="1" latinLnBrk="0" hangingPunct="1">
        <a:lnSpc>
          <a:spcPct val="90000"/>
        </a:lnSpc>
        <a:spcBef>
          <a:spcPct val="0"/>
        </a:spcBef>
        <a:spcAft>
          <a:spcPts val="600"/>
        </a:spcAft>
        <a:buNone/>
        <a:defRPr sz="32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spcAft>
          <a:spcPts val="600"/>
        </a:spcAft>
        <a:buClr>
          <a:schemeClr val="accent1"/>
        </a:buClr>
        <a:buFont typeface="Arial" panose="020B0604020202020204" pitchFamily="34" charset="0"/>
        <a:buNone/>
        <a:defRPr sz="1400" kern="1200">
          <a:solidFill>
            <a:schemeClr val="tx1"/>
          </a:solidFill>
          <a:latin typeface="+mn-lt"/>
          <a:ea typeface="+mn-ea"/>
          <a:cs typeface="+mn-cs"/>
        </a:defRPr>
      </a:lvl1pPr>
      <a:lvl2pPr marL="179388" indent="-139700" algn="l" defTabSz="914400" rtl="0" eaLnBrk="1" latinLnBrk="0" hangingPunct="1">
        <a:lnSpc>
          <a:spcPct val="90000"/>
        </a:lnSpc>
        <a:spcBef>
          <a:spcPts val="500"/>
        </a:spcBef>
        <a:spcAft>
          <a:spcPts val="600"/>
        </a:spcAft>
        <a:buClr>
          <a:schemeClr val="accent1"/>
        </a:buClr>
        <a:buFont typeface="Arial" panose="020B0604020202020204" pitchFamily="34" charset="0"/>
        <a:buChar char="•"/>
        <a:defRPr sz="1400" kern="1200">
          <a:solidFill>
            <a:schemeClr val="tx1"/>
          </a:solidFill>
          <a:latin typeface="+mn-lt"/>
          <a:ea typeface="+mn-ea"/>
          <a:cs typeface="+mn-cs"/>
        </a:defRPr>
      </a:lvl2pPr>
      <a:lvl3pPr marL="358775" indent="-139700" algn="l" defTabSz="914400" rtl="0" eaLnBrk="1" latinLnBrk="0" hangingPunct="1">
        <a:lnSpc>
          <a:spcPct val="90000"/>
        </a:lnSpc>
        <a:spcBef>
          <a:spcPts val="500"/>
        </a:spcBef>
        <a:spcAft>
          <a:spcPts val="600"/>
        </a:spcAft>
        <a:buClr>
          <a:schemeClr val="accent1"/>
        </a:buClr>
        <a:buFont typeface="Calibri Light" panose="020F0302020204030204" pitchFamily="34" charset="0"/>
        <a:buChar char="◦"/>
        <a:defRPr sz="1200" kern="1200">
          <a:solidFill>
            <a:schemeClr val="tx1"/>
          </a:solidFill>
          <a:latin typeface="+mn-lt"/>
          <a:ea typeface="+mn-ea"/>
          <a:cs typeface="+mn-cs"/>
        </a:defRPr>
      </a:lvl3pPr>
      <a:lvl4pPr marL="538163" indent="-152400" algn="l" defTabSz="914400" rtl="0" eaLnBrk="1" latinLnBrk="0" hangingPunct="1">
        <a:lnSpc>
          <a:spcPct val="90000"/>
        </a:lnSpc>
        <a:spcBef>
          <a:spcPts val="500"/>
        </a:spcBef>
        <a:spcAft>
          <a:spcPts val="600"/>
        </a:spcAft>
        <a:buClr>
          <a:schemeClr val="accent1"/>
        </a:buClr>
        <a:buFont typeface="Calibri Light" panose="020F0302020204030204" pitchFamily="34" charset="0"/>
        <a:buChar char="◦"/>
        <a:defRPr sz="1100" kern="1200">
          <a:solidFill>
            <a:schemeClr val="tx1"/>
          </a:solidFill>
          <a:latin typeface="+mn-lt"/>
          <a:ea typeface="+mn-ea"/>
          <a:cs typeface="+mn-cs"/>
        </a:defRPr>
      </a:lvl4pPr>
      <a:lvl5pPr marL="717550" indent="-142875" algn="l" defTabSz="914400" rtl="0" eaLnBrk="1" latinLnBrk="0" hangingPunct="1">
        <a:lnSpc>
          <a:spcPct val="90000"/>
        </a:lnSpc>
        <a:spcBef>
          <a:spcPts val="500"/>
        </a:spcBef>
        <a:spcAft>
          <a:spcPts val="600"/>
        </a:spcAft>
        <a:buClr>
          <a:schemeClr val="accent1"/>
        </a:buClr>
        <a:buFont typeface="Calibri Light" panose="020F030202020403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2">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0DDE3F-82A9-4B9C-A1A1-4BEC62CEBA0A}"/>
              </a:ext>
            </a:extLst>
          </p:cNvPr>
          <p:cNvSpPr>
            <a:spLocks noGrp="1"/>
          </p:cNvSpPr>
          <p:nvPr>
            <p:ph type="title"/>
          </p:nvPr>
        </p:nvSpPr>
        <p:spPr>
          <a:xfrm>
            <a:off x="186692" y="124621"/>
            <a:ext cx="11273788" cy="484980"/>
          </a:xfrm>
          <a:prstGeom prst="rect">
            <a:avLst/>
          </a:prstGeom>
        </p:spPr>
        <p:txBody>
          <a:bodyPr vert="horz" lIns="91440" tIns="45720" rIns="91440" bIns="45720" rtlCol="0" anchor="t">
            <a:no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6314B075-1F17-4E77-A856-8A2FC21617C5}"/>
              </a:ext>
            </a:extLst>
          </p:cNvPr>
          <p:cNvSpPr>
            <a:spLocks noGrp="1"/>
          </p:cNvSpPr>
          <p:nvPr>
            <p:ph type="body" idx="1"/>
          </p:nvPr>
        </p:nvSpPr>
        <p:spPr>
          <a:xfrm>
            <a:off x="200978" y="1585120"/>
            <a:ext cx="11838622" cy="435133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0E8D031B-2A87-4CED-8513-A482AD092E65}"/>
              </a:ext>
            </a:extLst>
          </p:cNvPr>
          <p:cNvSpPr>
            <a:spLocks noGrp="1"/>
          </p:cNvSpPr>
          <p:nvPr>
            <p:ph type="dt" sz="half" idx="2"/>
          </p:nvPr>
        </p:nvSpPr>
        <p:spPr>
          <a:xfrm>
            <a:off x="9700260" y="6370636"/>
            <a:ext cx="1760220" cy="365125"/>
          </a:xfrm>
          <a:prstGeom prst="rect">
            <a:avLst/>
          </a:prstGeom>
        </p:spPr>
        <p:txBody>
          <a:bodyPr vert="horz" lIns="91440" tIns="45720" rIns="91440" bIns="45720" rtlCol="0" anchor="ctr">
            <a:noAutofit/>
          </a:bodyPr>
          <a:lstStyle>
            <a:lvl1pPr algn="r">
              <a:lnSpc>
                <a:spcPct val="90000"/>
              </a:lnSpc>
              <a:spcAft>
                <a:spcPts val="600"/>
              </a:spcAft>
              <a:defRPr sz="1200">
                <a:solidFill>
                  <a:schemeClr val="tx1">
                    <a:tint val="75000"/>
                  </a:schemeClr>
                </a:solidFill>
              </a:defRPr>
            </a:lvl1pPr>
          </a:lstStyle>
          <a:p>
            <a:endParaRPr lang="en-GB" dirty="0"/>
          </a:p>
        </p:txBody>
      </p:sp>
      <p:sp>
        <p:nvSpPr>
          <p:cNvPr id="5" name="Footer Placeholder 4">
            <a:extLst>
              <a:ext uri="{FF2B5EF4-FFF2-40B4-BE49-F238E27FC236}">
                <a16:creationId xmlns:a16="http://schemas.microsoft.com/office/drawing/2014/main" id="{2EBA0859-870A-4D17-9969-4ADA4639D210}"/>
              </a:ext>
            </a:extLst>
          </p:cNvPr>
          <p:cNvSpPr>
            <a:spLocks noGrp="1"/>
          </p:cNvSpPr>
          <p:nvPr>
            <p:ph type="ftr" sz="quarter" idx="3"/>
          </p:nvPr>
        </p:nvSpPr>
        <p:spPr>
          <a:xfrm>
            <a:off x="205740" y="6453983"/>
            <a:ext cx="4907280" cy="365125"/>
          </a:xfrm>
          <a:prstGeom prst="rect">
            <a:avLst/>
          </a:prstGeom>
        </p:spPr>
        <p:txBody>
          <a:bodyPr vert="horz" lIns="91440" tIns="45720" rIns="91440" bIns="45720" rtlCol="0" anchor="b">
            <a:noAutofit/>
          </a:bodyPr>
          <a:lstStyle>
            <a:lvl1pPr algn="l">
              <a:lnSpc>
                <a:spcPct val="90000"/>
              </a:lnSpc>
              <a:spcAft>
                <a:spcPts val="600"/>
              </a:spcAft>
              <a:defRPr lang="en-GB" sz="1000" dirty="0"/>
            </a:lvl1pPr>
          </a:lstStyle>
          <a:p>
            <a:endParaRPr lang="en-GB"/>
          </a:p>
        </p:txBody>
      </p:sp>
      <p:sp>
        <p:nvSpPr>
          <p:cNvPr id="6" name="Slide Number Placeholder 5">
            <a:extLst>
              <a:ext uri="{FF2B5EF4-FFF2-40B4-BE49-F238E27FC236}">
                <a16:creationId xmlns:a16="http://schemas.microsoft.com/office/drawing/2014/main" id="{9C1B9EB3-CAB4-4CD0-A6BE-8CD848D0C46E}"/>
              </a:ext>
            </a:extLst>
          </p:cNvPr>
          <p:cNvSpPr>
            <a:spLocks noGrp="1"/>
          </p:cNvSpPr>
          <p:nvPr>
            <p:ph type="sldNum" sz="quarter" idx="4"/>
          </p:nvPr>
        </p:nvSpPr>
        <p:spPr>
          <a:xfrm>
            <a:off x="11460480" y="6370636"/>
            <a:ext cx="579120" cy="365125"/>
          </a:xfrm>
          <a:prstGeom prst="rect">
            <a:avLst/>
          </a:prstGeom>
        </p:spPr>
        <p:txBody>
          <a:bodyPr vert="horz" lIns="91440" tIns="45720" rIns="91440" bIns="45720" rtlCol="0" anchor="ctr">
            <a:noAutofit/>
          </a:bodyPr>
          <a:lstStyle>
            <a:lvl1pPr algn="r">
              <a:lnSpc>
                <a:spcPct val="90000"/>
              </a:lnSpc>
              <a:spcAft>
                <a:spcPts val="600"/>
              </a:spcAft>
              <a:defRPr sz="1200">
                <a:solidFill>
                  <a:schemeClr val="tx1">
                    <a:tint val="75000"/>
                  </a:schemeClr>
                </a:solidFill>
              </a:defRPr>
            </a:lvl1pPr>
          </a:lstStyle>
          <a:p>
            <a:fld id="{21F79131-C817-4EAF-B3BC-6511779B5E04}" type="slidenum">
              <a:rPr lang="en-GB" smtClean="0"/>
              <a:pPr/>
              <a:t>‹#›</a:t>
            </a:fld>
            <a:endParaRPr lang="en-GB" dirty="0"/>
          </a:p>
        </p:txBody>
      </p:sp>
    </p:spTree>
    <p:extLst>
      <p:ext uri="{BB962C8B-B14F-4D97-AF65-F5344CB8AC3E}">
        <p14:creationId xmlns:p14="http://schemas.microsoft.com/office/powerpoint/2010/main" val="1284073072"/>
      </p:ext>
    </p:extLst>
  </p:cSld>
  <p:clrMap bg1="dk1" tx1="lt1" bg2="dk2" tx2="lt2" accent1="accent1" accent2="accent2" accent3="accent3" accent4="accent4" accent5="accent5" accent6="accent6" hlink="hlink" folHlink="folHlink"/>
  <p:sldLayoutIdLst>
    <p:sldLayoutId id="2147484140" r:id="rId1"/>
    <p:sldLayoutId id="2147484141" r:id="rId2"/>
    <p:sldLayoutId id="2147484142" r:id="rId3"/>
    <p:sldLayoutId id="2147484143" r:id="rId4"/>
    <p:sldLayoutId id="2147484144" r:id="rId5"/>
    <p:sldLayoutId id="2147484145" r:id="rId6"/>
    <p:sldLayoutId id="2147484146" r:id="rId7"/>
    <p:sldLayoutId id="2147484147" r:id="rId8"/>
    <p:sldLayoutId id="2147484148" r:id="rId9"/>
    <p:sldLayoutId id="2147484149" r:id="rId10"/>
    <p:sldLayoutId id="2147484150" r:id="rId11"/>
    <p:sldLayoutId id="2147484151" r:id="rId12"/>
    <p:sldLayoutId id="2147484152" r:id="rId13"/>
    <p:sldLayoutId id="2147484153" r:id="rId14"/>
    <p:sldLayoutId id="2147484154" r:id="rId15"/>
    <p:sldLayoutId id="2147484155" r:id="rId16"/>
    <p:sldLayoutId id="2147484156" r:id="rId17"/>
    <p:sldLayoutId id="2147484157" r:id="rId18"/>
    <p:sldLayoutId id="2147484201" r:id="rId19"/>
    <p:sldLayoutId id="2147484193" r:id="rId20"/>
    <p:sldLayoutId id="2147484196" r:id="rId21"/>
    <p:sldLayoutId id="2147484198" r:id="rId22"/>
    <p:sldLayoutId id="2147484195" r:id="rId23"/>
    <p:sldLayoutId id="2147484194" r:id="rId24"/>
    <p:sldLayoutId id="2147484199" r:id="rId25"/>
    <p:sldLayoutId id="2147484200" r:id="rId26"/>
    <p:sldLayoutId id="2147484197" r:id="rId27"/>
  </p:sldLayoutIdLst>
  <p:hf hdr="0" dt="0"/>
  <p:txStyles>
    <p:titleStyle>
      <a:lvl1pPr algn="l" defTabSz="914400" rtl="0" eaLnBrk="1" latinLnBrk="0" hangingPunct="1">
        <a:lnSpc>
          <a:spcPct val="90000"/>
        </a:lnSpc>
        <a:spcBef>
          <a:spcPct val="0"/>
        </a:spcBef>
        <a:spcAft>
          <a:spcPts val="600"/>
        </a:spcAft>
        <a:buNone/>
        <a:defRPr sz="32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spcAft>
          <a:spcPts val="600"/>
        </a:spcAft>
        <a:buClr>
          <a:schemeClr val="accent1"/>
        </a:buClr>
        <a:buFont typeface="Arial" panose="020B0604020202020204" pitchFamily="34" charset="0"/>
        <a:buNone/>
        <a:defRPr sz="1400" kern="1200">
          <a:solidFill>
            <a:schemeClr val="tx1"/>
          </a:solidFill>
          <a:latin typeface="+mn-lt"/>
          <a:ea typeface="+mn-ea"/>
          <a:cs typeface="+mn-cs"/>
        </a:defRPr>
      </a:lvl1pPr>
      <a:lvl2pPr marL="179388" indent="-139700" algn="l" defTabSz="914400" rtl="0" eaLnBrk="1" latinLnBrk="0" hangingPunct="1">
        <a:lnSpc>
          <a:spcPct val="90000"/>
        </a:lnSpc>
        <a:spcBef>
          <a:spcPts val="500"/>
        </a:spcBef>
        <a:spcAft>
          <a:spcPts val="600"/>
        </a:spcAft>
        <a:buClr>
          <a:schemeClr val="accent1"/>
        </a:buClr>
        <a:buFont typeface="Arial" panose="020B0604020202020204" pitchFamily="34" charset="0"/>
        <a:buChar char="•"/>
        <a:defRPr sz="1400" kern="1200">
          <a:solidFill>
            <a:schemeClr val="tx1"/>
          </a:solidFill>
          <a:latin typeface="+mn-lt"/>
          <a:ea typeface="+mn-ea"/>
          <a:cs typeface="+mn-cs"/>
        </a:defRPr>
      </a:lvl2pPr>
      <a:lvl3pPr marL="358775" indent="-139700" algn="l" defTabSz="914400" rtl="0" eaLnBrk="1" latinLnBrk="0" hangingPunct="1">
        <a:lnSpc>
          <a:spcPct val="90000"/>
        </a:lnSpc>
        <a:spcBef>
          <a:spcPts val="500"/>
        </a:spcBef>
        <a:spcAft>
          <a:spcPts val="600"/>
        </a:spcAft>
        <a:buClr>
          <a:schemeClr val="accent1"/>
        </a:buClr>
        <a:buFont typeface="Calibri Light" panose="020F0302020204030204" pitchFamily="34" charset="0"/>
        <a:buChar char="◦"/>
        <a:defRPr sz="1200" kern="1200">
          <a:solidFill>
            <a:schemeClr val="tx1"/>
          </a:solidFill>
          <a:latin typeface="+mn-lt"/>
          <a:ea typeface="+mn-ea"/>
          <a:cs typeface="+mn-cs"/>
        </a:defRPr>
      </a:lvl3pPr>
      <a:lvl4pPr marL="538163" indent="-152400" algn="l" defTabSz="914400" rtl="0" eaLnBrk="1" latinLnBrk="0" hangingPunct="1">
        <a:lnSpc>
          <a:spcPct val="90000"/>
        </a:lnSpc>
        <a:spcBef>
          <a:spcPts val="500"/>
        </a:spcBef>
        <a:spcAft>
          <a:spcPts val="600"/>
        </a:spcAft>
        <a:buClr>
          <a:schemeClr val="accent1"/>
        </a:buClr>
        <a:buFont typeface="Calibri Light" panose="020F0302020204030204" pitchFamily="34" charset="0"/>
        <a:buChar char="◦"/>
        <a:defRPr sz="1100" kern="1200">
          <a:solidFill>
            <a:schemeClr val="tx1"/>
          </a:solidFill>
          <a:latin typeface="+mn-lt"/>
          <a:ea typeface="+mn-ea"/>
          <a:cs typeface="+mn-cs"/>
        </a:defRPr>
      </a:lvl4pPr>
      <a:lvl5pPr marL="717550" indent="-142875" algn="l" defTabSz="914400" rtl="0" eaLnBrk="1" latinLnBrk="0" hangingPunct="1">
        <a:lnSpc>
          <a:spcPct val="90000"/>
        </a:lnSpc>
        <a:spcBef>
          <a:spcPts val="500"/>
        </a:spcBef>
        <a:spcAft>
          <a:spcPts val="600"/>
        </a:spcAft>
        <a:buClr>
          <a:schemeClr val="accent1"/>
        </a:buClr>
        <a:buFont typeface="Calibri Light" panose="020F030202020403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2">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0DDE3F-82A9-4B9C-A1A1-4BEC62CEBA0A}"/>
              </a:ext>
            </a:extLst>
          </p:cNvPr>
          <p:cNvSpPr>
            <a:spLocks noGrp="1"/>
          </p:cNvSpPr>
          <p:nvPr>
            <p:ph type="title"/>
          </p:nvPr>
        </p:nvSpPr>
        <p:spPr>
          <a:xfrm>
            <a:off x="186692" y="124621"/>
            <a:ext cx="11273788" cy="484980"/>
          </a:xfrm>
          <a:prstGeom prst="rect">
            <a:avLst/>
          </a:prstGeom>
        </p:spPr>
        <p:txBody>
          <a:bodyPr vert="horz" lIns="91440" tIns="45720" rIns="91440" bIns="45720" rtlCol="0" anchor="t">
            <a:no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6314B075-1F17-4E77-A856-8A2FC21617C5}"/>
              </a:ext>
            </a:extLst>
          </p:cNvPr>
          <p:cNvSpPr>
            <a:spLocks noGrp="1"/>
          </p:cNvSpPr>
          <p:nvPr>
            <p:ph type="body" idx="1"/>
          </p:nvPr>
        </p:nvSpPr>
        <p:spPr>
          <a:xfrm>
            <a:off x="200978" y="1585120"/>
            <a:ext cx="11838622"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0E8D031B-2A87-4CED-8513-A482AD092E65}"/>
              </a:ext>
            </a:extLst>
          </p:cNvPr>
          <p:cNvSpPr>
            <a:spLocks noGrp="1"/>
          </p:cNvSpPr>
          <p:nvPr>
            <p:ph type="dt" sz="half" idx="2"/>
          </p:nvPr>
        </p:nvSpPr>
        <p:spPr>
          <a:xfrm>
            <a:off x="9700260" y="6370636"/>
            <a:ext cx="1760220" cy="365125"/>
          </a:xfrm>
          <a:prstGeom prst="rect">
            <a:avLst/>
          </a:prstGeom>
        </p:spPr>
        <p:txBody>
          <a:bodyPr vert="horz" lIns="91440" tIns="45720" rIns="91440" bIns="45720" rtlCol="0" anchor="ctr">
            <a:noAutofit/>
          </a:bodyPr>
          <a:lstStyle>
            <a:lvl1pPr algn="r">
              <a:lnSpc>
                <a:spcPct val="90000"/>
              </a:lnSpc>
              <a:spcAft>
                <a:spcPts val="600"/>
              </a:spcAft>
              <a:defRPr sz="1200">
                <a:solidFill>
                  <a:schemeClr val="tx1">
                    <a:tint val="75000"/>
                  </a:schemeClr>
                </a:solidFill>
              </a:defRPr>
            </a:lvl1pPr>
          </a:lstStyle>
          <a:p>
            <a:pPr marL="0" marR="0" lvl="0" indent="0" algn="r" defTabSz="914400" rtl="0" eaLnBrk="1" fontAlgn="auto" latinLnBrk="0" hangingPunct="1">
              <a:lnSpc>
                <a:spcPct val="90000"/>
              </a:lnSpc>
              <a:spcBef>
                <a:spcPts val="0"/>
              </a:spcBef>
              <a:spcAft>
                <a:spcPts val="600"/>
              </a:spcAft>
              <a:buClrTx/>
              <a:buSzTx/>
              <a:buFontTx/>
              <a:buNone/>
              <a:tabLst/>
              <a:defRPr/>
            </a:pPr>
            <a:endParaRPr kumimoji="0" lang="en-GB" sz="1200" b="0" i="0" u="none" strike="noStrike" kern="1200" cap="none" spc="0" normalizeH="0" baseline="0" noProof="0" dirty="0">
              <a:ln>
                <a:noFill/>
              </a:ln>
              <a:solidFill>
                <a:srgbClr val="FFFFFF">
                  <a:tint val="75000"/>
                </a:srgbClr>
              </a:solidFill>
              <a:effectLst/>
              <a:uLnTx/>
              <a:uFillTx/>
              <a:latin typeface="Calibri Light"/>
              <a:ea typeface="+mn-ea"/>
              <a:cs typeface="+mn-cs"/>
            </a:endParaRPr>
          </a:p>
        </p:txBody>
      </p:sp>
      <p:sp>
        <p:nvSpPr>
          <p:cNvPr id="5" name="Footer Placeholder 4">
            <a:extLst>
              <a:ext uri="{FF2B5EF4-FFF2-40B4-BE49-F238E27FC236}">
                <a16:creationId xmlns:a16="http://schemas.microsoft.com/office/drawing/2014/main" id="{2EBA0859-870A-4D17-9969-4ADA4639D210}"/>
              </a:ext>
            </a:extLst>
          </p:cNvPr>
          <p:cNvSpPr>
            <a:spLocks noGrp="1"/>
          </p:cNvSpPr>
          <p:nvPr>
            <p:ph type="ftr" sz="quarter" idx="3"/>
          </p:nvPr>
        </p:nvSpPr>
        <p:spPr>
          <a:xfrm>
            <a:off x="205740" y="6453983"/>
            <a:ext cx="4907280" cy="365125"/>
          </a:xfrm>
          <a:prstGeom prst="rect">
            <a:avLst/>
          </a:prstGeom>
        </p:spPr>
        <p:txBody>
          <a:bodyPr vert="horz" lIns="91440" tIns="45720" rIns="91440" bIns="45720" rtlCol="0" anchor="b">
            <a:noAutofit/>
          </a:bodyPr>
          <a:lstStyle>
            <a:lvl1pPr algn="l">
              <a:lnSpc>
                <a:spcPct val="90000"/>
              </a:lnSpc>
              <a:spcAft>
                <a:spcPts val="600"/>
              </a:spcAft>
              <a:defRPr lang="en-GB" sz="1000" dirty="0"/>
            </a:lvl1pPr>
          </a:lstStyle>
          <a:p>
            <a:pPr marL="0" marR="0" lvl="0" indent="0" algn="l" defTabSz="914400" rtl="0" eaLnBrk="1" fontAlgn="auto" latinLnBrk="0" hangingPunct="1">
              <a:lnSpc>
                <a:spcPct val="90000"/>
              </a:lnSpc>
              <a:spcBef>
                <a:spcPts val="0"/>
              </a:spcBef>
              <a:spcAft>
                <a:spcPts val="600"/>
              </a:spcAft>
              <a:buClrTx/>
              <a:buSzTx/>
              <a:buFontTx/>
              <a:buNone/>
              <a:tabLst/>
              <a:defRPr/>
            </a:pPr>
            <a:endParaRPr kumimoji="0" lang="en-GB" sz="1000" b="0" i="0" u="none" strike="noStrike" kern="1200" cap="none" spc="0" normalizeH="0" baseline="0" noProof="0">
              <a:ln>
                <a:noFill/>
              </a:ln>
              <a:solidFill>
                <a:srgbClr val="FFFFFF"/>
              </a:solidFill>
              <a:effectLst/>
              <a:uLnTx/>
              <a:uFillTx/>
              <a:latin typeface="Calibri Light"/>
              <a:ea typeface="+mn-ea"/>
              <a:cs typeface="+mn-cs"/>
            </a:endParaRPr>
          </a:p>
        </p:txBody>
      </p:sp>
      <p:sp>
        <p:nvSpPr>
          <p:cNvPr id="6" name="Slide Number Placeholder 5">
            <a:extLst>
              <a:ext uri="{FF2B5EF4-FFF2-40B4-BE49-F238E27FC236}">
                <a16:creationId xmlns:a16="http://schemas.microsoft.com/office/drawing/2014/main" id="{9C1B9EB3-CAB4-4CD0-A6BE-8CD848D0C46E}"/>
              </a:ext>
            </a:extLst>
          </p:cNvPr>
          <p:cNvSpPr>
            <a:spLocks noGrp="1"/>
          </p:cNvSpPr>
          <p:nvPr>
            <p:ph type="sldNum" sz="quarter" idx="4"/>
          </p:nvPr>
        </p:nvSpPr>
        <p:spPr>
          <a:xfrm>
            <a:off x="11460480" y="6370636"/>
            <a:ext cx="579120" cy="365125"/>
          </a:xfrm>
          <a:prstGeom prst="rect">
            <a:avLst/>
          </a:prstGeom>
        </p:spPr>
        <p:txBody>
          <a:bodyPr vert="horz" lIns="91440" tIns="45720" rIns="91440" bIns="45720" rtlCol="0" anchor="ctr">
            <a:noAutofit/>
          </a:bodyPr>
          <a:lstStyle>
            <a:lvl1pPr algn="r">
              <a:lnSpc>
                <a:spcPct val="90000"/>
              </a:lnSpc>
              <a:spcAft>
                <a:spcPts val="600"/>
              </a:spcAft>
              <a:defRPr sz="1200">
                <a:solidFill>
                  <a:schemeClr val="tx1">
                    <a:tint val="75000"/>
                  </a:schemeClr>
                </a:solidFill>
              </a:defRPr>
            </a:lvl1pPr>
          </a:lstStyle>
          <a:p>
            <a:pPr marL="0" marR="0" lvl="0" indent="0" algn="r" defTabSz="914400" rtl="0" eaLnBrk="1" fontAlgn="auto" latinLnBrk="0" hangingPunct="1">
              <a:lnSpc>
                <a:spcPct val="90000"/>
              </a:lnSpc>
              <a:spcBef>
                <a:spcPts val="0"/>
              </a:spcBef>
              <a:spcAft>
                <a:spcPts val="600"/>
              </a:spcAft>
              <a:buClrTx/>
              <a:buSzTx/>
              <a:buFontTx/>
              <a:buNone/>
              <a:tabLst/>
              <a:defRPr/>
            </a:pPr>
            <a:fld id="{21F79131-C817-4EAF-B3BC-6511779B5E04}" type="slidenum">
              <a:rPr kumimoji="0" lang="en-GB" sz="1200" b="0" i="0" u="none" strike="noStrike" kern="1200" cap="none" spc="0" normalizeH="0" baseline="0" noProof="0" smtClean="0">
                <a:ln>
                  <a:noFill/>
                </a:ln>
                <a:solidFill>
                  <a:srgbClr val="FFFFFF">
                    <a:tint val="75000"/>
                  </a:srgbClr>
                </a:solidFill>
                <a:effectLst/>
                <a:uLnTx/>
                <a:uFillTx/>
                <a:latin typeface="Calibri Light"/>
                <a:ea typeface="+mn-ea"/>
                <a:cs typeface="+mn-cs"/>
              </a:rPr>
              <a:pPr marL="0" marR="0" lvl="0" indent="0" algn="r" defTabSz="914400" rtl="0" eaLnBrk="1" fontAlgn="auto" latinLnBrk="0" hangingPunct="1">
                <a:lnSpc>
                  <a:spcPct val="90000"/>
                </a:lnSpc>
                <a:spcBef>
                  <a:spcPts val="0"/>
                </a:spcBef>
                <a:spcAft>
                  <a:spcPts val="600"/>
                </a:spcAft>
                <a:buClrTx/>
                <a:buSzTx/>
                <a:buFontTx/>
                <a:buNone/>
                <a:tabLst/>
                <a:defRPr/>
              </a:pPr>
              <a:t>‹#›</a:t>
            </a:fld>
            <a:endParaRPr kumimoji="0" lang="en-GB" sz="1200" b="0" i="0" u="none" strike="noStrike" kern="1200" cap="none" spc="0" normalizeH="0" baseline="0" noProof="0" dirty="0">
              <a:ln>
                <a:noFill/>
              </a:ln>
              <a:solidFill>
                <a:srgbClr val="FFFFFF">
                  <a:tint val="75000"/>
                </a:srgbClr>
              </a:solidFill>
              <a:effectLst/>
              <a:uLnTx/>
              <a:uFillTx/>
              <a:latin typeface="Calibri Light"/>
              <a:ea typeface="+mn-ea"/>
              <a:cs typeface="+mn-cs"/>
            </a:endParaRPr>
          </a:p>
        </p:txBody>
      </p:sp>
    </p:spTree>
    <p:extLst>
      <p:ext uri="{BB962C8B-B14F-4D97-AF65-F5344CB8AC3E}">
        <p14:creationId xmlns:p14="http://schemas.microsoft.com/office/powerpoint/2010/main" val="3054050159"/>
      </p:ext>
    </p:extLst>
  </p:cSld>
  <p:clrMap bg1="dk1" tx1="lt1" bg2="dk2" tx2="lt2" accent1="accent1" accent2="accent2" accent3="accent3" accent4="accent4" accent5="accent5" accent6="accent6" hlink="hlink" folHlink="folHlink"/>
  <p:sldLayoutIdLst>
    <p:sldLayoutId id="2147484190" r:id="rId1"/>
    <p:sldLayoutId id="2147484191" r:id="rId2"/>
    <p:sldLayoutId id="2147484192" r:id="rId3"/>
  </p:sldLayoutIdLst>
  <p:hf hdr="0" dt="0"/>
  <p:txStyles>
    <p:titleStyle>
      <a:lvl1pPr algn="l" defTabSz="914400" rtl="0" eaLnBrk="1" latinLnBrk="0" hangingPunct="1">
        <a:lnSpc>
          <a:spcPct val="90000"/>
        </a:lnSpc>
        <a:spcBef>
          <a:spcPct val="0"/>
        </a:spcBef>
        <a:spcAft>
          <a:spcPts val="600"/>
        </a:spcAft>
        <a:buNone/>
        <a:defRPr sz="3200" b="1"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spcAft>
          <a:spcPts val="600"/>
        </a:spcAft>
        <a:buClr>
          <a:schemeClr val="accent1"/>
        </a:buClr>
        <a:buFont typeface="Arial" panose="020B0604020202020204" pitchFamily="34" charset="0"/>
        <a:buNone/>
        <a:defRPr sz="1400" kern="1200">
          <a:solidFill>
            <a:schemeClr val="tx1"/>
          </a:solidFill>
          <a:latin typeface="+mn-lt"/>
          <a:ea typeface="+mn-ea"/>
          <a:cs typeface="+mn-cs"/>
        </a:defRPr>
      </a:lvl1pPr>
      <a:lvl2pPr marL="179388" indent="-139700" algn="l" defTabSz="914400" rtl="0" eaLnBrk="1" latinLnBrk="0" hangingPunct="1">
        <a:lnSpc>
          <a:spcPct val="90000"/>
        </a:lnSpc>
        <a:spcBef>
          <a:spcPts val="500"/>
        </a:spcBef>
        <a:spcAft>
          <a:spcPts val="600"/>
        </a:spcAft>
        <a:buClr>
          <a:schemeClr val="accent1"/>
        </a:buClr>
        <a:buFont typeface="Arial" panose="020B0604020202020204" pitchFamily="34" charset="0"/>
        <a:buChar char="•"/>
        <a:defRPr sz="1400" kern="1200">
          <a:solidFill>
            <a:schemeClr val="tx1"/>
          </a:solidFill>
          <a:latin typeface="+mn-lt"/>
          <a:ea typeface="+mn-ea"/>
          <a:cs typeface="+mn-cs"/>
        </a:defRPr>
      </a:lvl2pPr>
      <a:lvl3pPr marL="358775" indent="-139700" algn="l" defTabSz="914400" rtl="0" eaLnBrk="1" latinLnBrk="0" hangingPunct="1">
        <a:lnSpc>
          <a:spcPct val="90000"/>
        </a:lnSpc>
        <a:spcBef>
          <a:spcPts val="500"/>
        </a:spcBef>
        <a:spcAft>
          <a:spcPts val="600"/>
        </a:spcAft>
        <a:buClr>
          <a:schemeClr val="accent1"/>
        </a:buClr>
        <a:buFont typeface="Calibri Light" panose="020F0302020204030204" pitchFamily="34" charset="0"/>
        <a:buChar char="◦"/>
        <a:defRPr sz="1200" kern="1200">
          <a:solidFill>
            <a:schemeClr val="tx1"/>
          </a:solidFill>
          <a:latin typeface="+mn-lt"/>
          <a:ea typeface="+mn-ea"/>
          <a:cs typeface="+mn-cs"/>
        </a:defRPr>
      </a:lvl3pPr>
      <a:lvl4pPr marL="538163" indent="-152400" algn="l" defTabSz="914400" rtl="0" eaLnBrk="1" latinLnBrk="0" hangingPunct="1">
        <a:lnSpc>
          <a:spcPct val="90000"/>
        </a:lnSpc>
        <a:spcBef>
          <a:spcPts val="500"/>
        </a:spcBef>
        <a:spcAft>
          <a:spcPts val="600"/>
        </a:spcAft>
        <a:buClr>
          <a:schemeClr val="accent1"/>
        </a:buClr>
        <a:buFont typeface="Calibri Light" panose="020F0302020204030204" pitchFamily="34" charset="0"/>
        <a:buChar char="◦"/>
        <a:defRPr sz="1100" kern="1200">
          <a:solidFill>
            <a:schemeClr val="tx1"/>
          </a:solidFill>
          <a:latin typeface="+mn-lt"/>
          <a:ea typeface="+mn-ea"/>
          <a:cs typeface="+mn-cs"/>
        </a:defRPr>
      </a:lvl4pPr>
      <a:lvl5pPr marL="717550" indent="-142875" algn="l" defTabSz="914400" rtl="0" eaLnBrk="1" latinLnBrk="0" hangingPunct="1">
        <a:lnSpc>
          <a:spcPct val="90000"/>
        </a:lnSpc>
        <a:spcBef>
          <a:spcPts val="500"/>
        </a:spcBef>
        <a:spcAft>
          <a:spcPts val="600"/>
        </a:spcAft>
        <a:buClr>
          <a:schemeClr val="accent1"/>
        </a:buClr>
        <a:buFont typeface="Calibri Light" panose="020F0302020204030204" pitchFamily="34" charset="0"/>
        <a:buChar char="◦"/>
        <a:defRPr sz="10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92">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1.png"/><Relationship Id="rId1" Type="http://schemas.openxmlformats.org/officeDocument/2006/relationships/slideLayout" Target="../slideLayouts/slideLayout12.xml"/><Relationship Id="rId5" Type="http://schemas.openxmlformats.org/officeDocument/2006/relationships/image" Target="../media/image13.png"/><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9.xml"/></Relationships>
</file>

<file path=ppt/slides/_rels/slide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8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DE5FF-A8DA-4356-91B6-1D4C3A5346BE}"/>
              </a:ext>
            </a:extLst>
          </p:cNvPr>
          <p:cNvSpPr>
            <a:spLocks noGrp="1"/>
          </p:cNvSpPr>
          <p:nvPr>
            <p:ph type="title"/>
          </p:nvPr>
        </p:nvSpPr>
        <p:spPr>
          <a:xfrm>
            <a:off x="529592" y="3683160"/>
            <a:ext cx="6196328" cy="1589879"/>
          </a:xfrm>
        </p:spPr>
        <p:txBody>
          <a:bodyPr/>
          <a:lstStyle/>
          <a:p>
            <a:r>
              <a:rPr lang="en-GB" sz="4800" dirty="0"/>
              <a:t>Public awareness</a:t>
            </a:r>
            <a:br>
              <a:rPr lang="en-GB" sz="4800" dirty="0"/>
            </a:br>
            <a:r>
              <a:rPr lang="en-GB" sz="4800" dirty="0"/>
              <a:t>of the Assisted Decision Making (Capacity) Act</a:t>
            </a:r>
            <a:br>
              <a:rPr lang="en-GB" sz="4800" dirty="0"/>
            </a:br>
            <a:r>
              <a:rPr lang="en-GB" sz="1800" dirty="0"/>
              <a:t>Results from a </a:t>
            </a:r>
            <a:r>
              <a:rPr lang="en-GB" sz="1800" dirty="0" err="1"/>
              <a:t>nat</a:t>
            </a:r>
            <a:r>
              <a:rPr lang="en-GB" sz="1800" dirty="0"/>
              <a:t>-rep survey of adults aged 18+ living in Ireland</a:t>
            </a:r>
          </a:p>
        </p:txBody>
      </p:sp>
      <p:sp>
        <p:nvSpPr>
          <p:cNvPr id="3" name="Text Placeholder 2">
            <a:extLst>
              <a:ext uri="{FF2B5EF4-FFF2-40B4-BE49-F238E27FC236}">
                <a16:creationId xmlns:a16="http://schemas.microsoft.com/office/drawing/2014/main" id="{8E2E421C-0795-4E77-9E15-D5016A24C61B}"/>
              </a:ext>
            </a:extLst>
          </p:cNvPr>
          <p:cNvSpPr>
            <a:spLocks noGrp="1"/>
          </p:cNvSpPr>
          <p:nvPr>
            <p:ph type="body" sz="quarter" idx="10"/>
          </p:nvPr>
        </p:nvSpPr>
        <p:spPr/>
        <p:txBody>
          <a:bodyPr/>
          <a:lstStyle/>
          <a:p>
            <a:r>
              <a:rPr lang="en-GB" dirty="0"/>
              <a:t>May 2023</a:t>
            </a:r>
          </a:p>
        </p:txBody>
      </p:sp>
      <p:sp>
        <p:nvSpPr>
          <p:cNvPr id="4" name="Text Placeholder 3">
            <a:extLst>
              <a:ext uri="{FF2B5EF4-FFF2-40B4-BE49-F238E27FC236}">
                <a16:creationId xmlns:a16="http://schemas.microsoft.com/office/drawing/2014/main" id="{9768E804-23AE-4F6B-8C9C-DB358A34A877}"/>
              </a:ext>
            </a:extLst>
          </p:cNvPr>
          <p:cNvSpPr>
            <a:spLocks noGrp="1"/>
          </p:cNvSpPr>
          <p:nvPr>
            <p:ph type="body" sz="quarter" idx="11"/>
          </p:nvPr>
        </p:nvSpPr>
        <p:spPr/>
        <p:txBody>
          <a:bodyPr/>
          <a:lstStyle/>
          <a:p>
            <a:r>
              <a:rPr lang="en-GB" dirty="0"/>
              <a:t>Ref: 657623</a:t>
            </a:r>
          </a:p>
        </p:txBody>
      </p:sp>
      <p:pic>
        <p:nvPicPr>
          <p:cNvPr id="10" name="Picture Placeholder 9" descr="A person kissing a person on the cheek&#10;&#10;Description automatically generated">
            <a:extLst>
              <a:ext uri="{FF2B5EF4-FFF2-40B4-BE49-F238E27FC236}">
                <a16:creationId xmlns:a16="http://schemas.microsoft.com/office/drawing/2014/main" id="{969E0F86-9DA3-5C6A-4EB8-53AEED5CEA01}"/>
              </a:ext>
            </a:extLst>
          </p:cNvPr>
          <p:cNvPicPr>
            <a:picLocks noGrp="1" noChangeAspect="1"/>
          </p:cNvPicPr>
          <p:nvPr>
            <p:ph type="pic" sz="quarter" idx="12"/>
          </p:nvPr>
        </p:nvPicPr>
        <p:blipFill rotWithShape="1">
          <a:blip r:embed="rId2" cstate="screen">
            <a:extLst>
              <a:ext uri="{28A0092B-C50C-407E-A947-70E740481C1C}">
                <a14:useLocalDpi xmlns:a14="http://schemas.microsoft.com/office/drawing/2010/main"/>
              </a:ext>
            </a:extLst>
          </a:blip>
          <a:srcRect/>
          <a:stretch/>
        </p:blipFill>
        <p:spPr>
          <a:xfrm>
            <a:off x="7036752" y="-1"/>
            <a:ext cx="5155248" cy="6857989"/>
          </a:xfrm>
        </p:spPr>
      </p:pic>
      <p:pic>
        <p:nvPicPr>
          <p:cNvPr id="1026" name="Picture 2" descr="Safeguarding Ireland | Promoting the rights of vulnerable adults">
            <a:extLst>
              <a:ext uri="{FF2B5EF4-FFF2-40B4-BE49-F238E27FC236}">
                <a16:creationId xmlns:a16="http://schemas.microsoft.com/office/drawing/2014/main" id="{7861DE56-4752-8EAA-4061-4C689B8929DF}"/>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529592" y="1863153"/>
            <a:ext cx="2161934" cy="8266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0346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CC462C6-BFC4-46E0-86A8-5E8350540138}"/>
              </a:ext>
            </a:extLst>
          </p:cNvPr>
          <p:cNvSpPr>
            <a:spLocks noGrp="1"/>
          </p:cNvSpPr>
          <p:nvPr>
            <p:ph type="sldNum" sz="quarter" idx="12"/>
          </p:nvPr>
        </p:nvSpPr>
        <p:spPr/>
        <p:txBody>
          <a:bodyPr/>
          <a:lstStyle/>
          <a:p>
            <a:fld id="{21F79131-C817-4EAF-B3BC-6511779B5E04}" type="slidenum">
              <a:rPr lang="en-GB" smtClean="0"/>
              <a:pPr/>
              <a:t>2</a:t>
            </a:fld>
            <a:endParaRPr lang="en-GB" dirty="0"/>
          </a:p>
        </p:txBody>
      </p:sp>
      <p:sp>
        <p:nvSpPr>
          <p:cNvPr id="5" name="Title 4">
            <a:extLst>
              <a:ext uri="{FF2B5EF4-FFF2-40B4-BE49-F238E27FC236}">
                <a16:creationId xmlns:a16="http://schemas.microsoft.com/office/drawing/2014/main" id="{EDCB4BDC-31D6-4053-8460-B1E4BF2B5D8C}"/>
              </a:ext>
            </a:extLst>
          </p:cNvPr>
          <p:cNvSpPr>
            <a:spLocks noGrp="1"/>
          </p:cNvSpPr>
          <p:nvPr>
            <p:ph type="title"/>
          </p:nvPr>
        </p:nvSpPr>
        <p:spPr>
          <a:xfrm>
            <a:off x="186692" y="124621"/>
            <a:ext cx="4687312" cy="1027904"/>
          </a:xfrm>
        </p:spPr>
        <p:txBody>
          <a:bodyPr/>
          <a:lstStyle/>
          <a:p>
            <a:r>
              <a:rPr lang="en-IE" dirty="0"/>
              <a:t>RED Line Methodology</a:t>
            </a:r>
            <a:br>
              <a:rPr lang="en-IE" dirty="0"/>
            </a:br>
            <a:endParaRPr lang="en-IE" dirty="0"/>
          </a:p>
        </p:txBody>
      </p:sp>
      <p:sp>
        <p:nvSpPr>
          <p:cNvPr id="6" name="Text Placeholder 5">
            <a:extLst>
              <a:ext uri="{FF2B5EF4-FFF2-40B4-BE49-F238E27FC236}">
                <a16:creationId xmlns:a16="http://schemas.microsoft.com/office/drawing/2014/main" id="{86B2F71E-7D0C-414E-BA7D-6F0F23667234}"/>
              </a:ext>
            </a:extLst>
          </p:cNvPr>
          <p:cNvSpPr>
            <a:spLocks noGrp="1"/>
          </p:cNvSpPr>
          <p:nvPr>
            <p:ph type="body" sz="quarter" idx="14"/>
          </p:nvPr>
        </p:nvSpPr>
        <p:spPr>
          <a:xfrm>
            <a:off x="186692" y="715768"/>
            <a:ext cx="6334548" cy="785816"/>
          </a:xfrm>
        </p:spPr>
        <p:txBody>
          <a:bodyPr/>
          <a:lstStyle/>
          <a:p>
            <a:pPr lvl="1"/>
            <a:r>
              <a:rPr lang="en-GB" dirty="0"/>
              <a:t>Online research was conducted with n=1,012 ROI adults aged 18+. Respondents were recruited using RED C Live, RED C’s own online panel of over 40,000 members.</a:t>
            </a:r>
          </a:p>
          <a:p>
            <a:pPr lvl="1"/>
            <a:r>
              <a:rPr lang="en-GB" dirty="0"/>
              <a:t>Quota controls were used to ensure a nationally representative sample of ROI adults aged 18+, with interlocking quotas to provide extra confidence in sample profile.</a:t>
            </a:r>
          </a:p>
          <a:p>
            <a:pPr lvl="1"/>
            <a:r>
              <a:rPr lang="en-GB" dirty="0"/>
              <a:t>Data was weighted across gender, age, region and social class so as to ensure a nationally representative sample based on latest CSO projections.</a:t>
            </a:r>
          </a:p>
          <a:p>
            <a:pPr lvl="1"/>
            <a:r>
              <a:rPr lang="en-GB" dirty="0"/>
              <a:t>Fieldwork for this research took place between 4th and 10th May 2023. Respondents were asked about their awareness of / familiarity with the Assisted Decision-Making (Capacity) Act.</a:t>
            </a:r>
          </a:p>
        </p:txBody>
      </p:sp>
      <p:pic>
        <p:nvPicPr>
          <p:cNvPr id="8" name="Picture 7">
            <a:extLst>
              <a:ext uri="{FF2B5EF4-FFF2-40B4-BE49-F238E27FC236}">
                <a16:creationId xmlns:a16="http://schemas.microsoft.com/office/drawing/2014/main" id="{86016E6F-70FF-4186-A411-3650A6DA47DB}"/>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562191" y="5177796"/>
            <a:ext cx="836614" cy="1526098"/>
          </a:xfrm>
          <a:prstGeom prst="roundRect">
            <a:avLst/>
          </a:prstGeom>
        </p:spPr>
      </p:pic>
      <p:sp>
        <p:nvSpPr>
          <p:cNvPr id="10" name="Rechteck 31">
            <a:extLst>
              <a:ext uri="{FF2B5EF4-FFF2-40B4-BE49-F238E27FC236}">
                <a16:creationId xmlns:a16="http://schemas.microsoft.com/office/drawing/2014/main" id="{BE14E177-E8EE-4F0D-BA87-4458877193B0}"/>
              </a:ext>
            </a:extLst>
          </p:cNvPr>
          <p:cNvSpPr/>
          <p:nvPr/>
        </p:nvSpPr>
        <p:spPr>
          <a:xfrm>
            <a:off x="7409056" y="1782399"/>
            <a:ext cx="354264" cy="246221"/>
          </a:xfrm>
          <a:prstGeom prst="rect">
            <a:avLst/>
          </a:prstGeom>
        </p:spPr>
        <p:txBody>
          <a:bodyPr wrap="none" lIns="0" tIns="0" rIns="0" bIns="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22505F"/>
                </a:solidFill>
                <a:effectLst/>
                <a:uLnTx/>
                <a:uFillTx/>
                <a:ea typeface="+mn-ea"/>
                <a:cs typeface="+mn-cs"/>
              </a:rPr>
              <a:t>49%</a:t>
            </a:r>
          </a:p>
        </p:txBody>
      </p:sp>
      <p:sp>
        <p:nvSpPr>
          <p:cNvPr id="11" name="Rechteck 31">
            <a:extLst>
              <a:ext uri="{FF2B5EF4-FFF2-40B4-BE49-F238E27FC236}">
                <a16:creationId xmlns:a16="http://schemas.microsoft.com/office/drawing/2014/main" id="{2BEEDF11-0AB1-4A75-8052-0CA86C6D33E2}"/>
              </a:ext>
            </a:extLst>
          </p:cNvPr>
          <p:cNvSpPr/>
          <p:nvPr/>
        </p:nvSpPr>
        <p:spPr>
          <a:xfrm>
            <a:off x="8060332" y="812987"/>
            <a:ext cx="354264" cy="246221"/>
          </a:xfrm>
          <a:prstGeom prst="rect">
            <a:avLst/>
          </a:prstGeom>
        </p:spPr>
        <p:txBody>
          <a:bodyPr wrap="none" lIns="0" tIns="0" rIns="0" bIns="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D0103A"/>
                </a:solidFill>
                <a:effectLst/>
                <a:uLnTx/>
                <a:uFillTx/>
                <a:ea typeface="+mn-ea"/>
                <a:cs typeface="+mn-cs"/>
              </a:rPr>
              <a:t>51%</a:t>
            </a:r>
          </a:p>
        </p:txBody>
      </p:sp>
      <p:sp>
        <p:nvSpPr>
          <p:cNvPr id="22" name="TextBox 21">
            <a:extLst>
              <a:ext uri="{FF2B5EF4-FFF2-40B4-BE49-F238E27FC236}">
                <a16:creationId xmlns:a16="http://schemas.microsoft.com/office/drawing/2014/main" id="{5E8A074E-1F11-458A-A455-D1B0FD6D81FC}"/>
              </a:ext>
            </a:extLst>
          </p:cNvPr>
          <p:cNvSpPr txBox="1"/>
          <p:nvPr/>
        </p:nvSpPr>
        <p:spPr>
          <a:xfrm>
            <a:off x="7531488" y="363564"/>
            <a:ext cx="790281" cy="307777"/>
          </a:xfrm>
          <a:prstGeom prst="rect">
            <a:avLst/>
          </a:prstGeom>
          <a:noFill/>
        </p:spPr>
        <p:txBody>
          <a:bodyPr wrap="none" lIns="0" tIns="0" rIns="0" bIns="0" rtlCol="0" anchor="b"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D0103A"/>
                </a:solidFill>
                <a:effectLst/>
                <a:uLnTx/>
                <a:uFillTx/>
                <a:latin typeface="+mj-lt"/>
                <a:ea typeface="+mn-ea"/>
                <a:cs typeface="Calibri" pitchFamily="34" charset="0"/>
              </a:rPr>
              <a:t>Gender</a:t>
            </a:r>
            <a:endParaRPr kumimoji="0" lang="en-US" sz="2000" b="1" i="0" u="none" strike="noStrike" kern="1200" cap="none" spc="0" normalizeH="0" baseline="0" noProof="0" dirty="0">
              <a:ln>
                <a:noFill/>
              </a:ln>
              <a:solidFill>
                <a:srgbClr val="D0103A"/>
              </a:solidFill>
              <a:effectLst/>
              <a:uLnTx/>
              <a:uFillTx/>
              <a:latin typeface="+mj-lt"/>
              <a:ea typeface="+mn-ea"/>
              <a:cs typeface="Calibri" pitchFamily="34" charset="0"/>
            </a:endParaRPr>
          </a:p>
        </p:txBody>
      </p:sp>
      <p:grpSp>
        <p:nvGrpSpPr>
          <p:cNvPr id="26" name="Group 25">
            <a:extLst>
              <a:ext uri="{FF2B5EF4-FFF2-40B4-BE49-F238E27FC236}">
                <a16:creationId xmlns:a16="http://schemas.microsoft.com/office/drawing/2014/main" id="{AF2D272B-9C05-4433-AF0A-358DF02EF0B1}"/>
              </a:ext>
            </a:extLst>
          </p:cNvPr>
          <p:cNvGrpSpPr/>
          <p:nvPr/>
        </p:nvGrpSpPr>
        <p:grpSpPr>
          <a:xfrm>
            <a:off x="8057775" y="1107046"/>
            <a:ext cx="283070" cy="714743"/>
            <a:chOff x="1481584" y="2357418"/>
            <a:chExt cx="283070" cy="714743"/>
          </a:xfrm>
        </p:grpSpPr>
        <p:sp>
          <p:nvSpPr>
            <p:cNvPr id="24" name="Freeform: Shape 23">
              <a:extLst>
                <a:ext uri="{FF2B5EF4-FFF2-40B4-BE49-F238E27FC236}">
                  <a16:creationId xmlns:a16="http://schemas.microsoft.com/office/drawing/2014/main" id="{580BD896-F886-4C5F-BE1E-B89A44B8CF55}"/>
                </a:ext>
              </a:extLst>
            </p:cNvPr>
            <p:cNvSpPr/>
            <p:nvPr/>
          </p:nvSpPr>
          <p:spPr>
            <a:xfrm>
              <a:off x="1481584" y="2479855"/>
              <a:ext cx="283070" cy="592306"/>
            </a:xfrm>
            <a:custGeom>
              <a:avLst/>
              <a:gdLst>
                <a:gd name="connsiteX0" fmla="*/ 72576 w 283070"/>
                <a:gd name="connsiteY0" fmla="*/ 0 h 592306"/>
                <a:gd name="connsiteX1" fmla="*/ 214111 w 283070"/>
                <a:gd name="connsiteY1" fmla="*/ 0 h 592306"/>
                <a:gd name="connsiteX2" fmla="*/ 283070 w 283070"/>
                <a:gd name="connsiteY2" fmla="*/ 54185 h 592306"/>
                <a:gd name="connsiteX3" fmla="*/ 283070 w 283070"/>
                <a:gd name="connsiteY3" fmla="*/ 267251 h 592306"/>
                <a:gd name="connsiteX4" fmla="*/ 257672 w 283070"/>
                <a:gd name="connsiteY4" fmla="*/ 288941 h 592306"/>
                <a:gd name="connsiteX5" fmla="*/ 232262 w 283070"/>
                <a:gd name="connsiteY5" fmla="*/ 267251 h 592306"/>
                <a:gd name="connsiteX6" fmla="*/ 232262 w 283070"/>
                <a:gd name="connsiteY6" fmla="*/ 93892 h 592306"/>
                <a:gd name="connsiteX7" fmla="*/ 214111 w 283070"/>
                <a:gd name="connsiteY7" fmla="*/ 93892 h 592306"/>
                <a:gd name="connsiteX8" fmla="*/ 214111 w 283070"/>
                <a:gd name="connsiteY8" fmla="*/ 556192 h 592306"/>
                <a:gd name="connsiteX9" fmla="*/ 181453 w 283070"/>
                <a:gd name="connsiteY9" fmla="*/ 592306 h 592306"/>
                <a:gd name="connsiteX10" fmla="*/ 148795 w 283070"/>
                <a:gd name="connsiteY10" fmla="*/ 556192 h 592306"/>
                <a:gd name="connsiteX11" fmla="*/ 148795 w 283070"/>
                <a:gd name="connsiteY11" fmla="*/ 299773 h 592306"/>
                <a:gd name="connsiteX12" fmla="*/ 134275 w 283070"/>
                <a:gd name="connsiteY12" fmla="*/ 299773 h 592306"/>
                <a:gd name="connsiteX13" fmla="*/ 134275 w 283070"/>
                <a:gd name="connsiteY13" fmla="*/ 556192 h 592306"/>
                <a:gd name="connsiteX14" fmla="*/ 101617 w 283070"/>
                <a:gd name="connsiteY14" fmla="*/ 592306 h 592306"/>
                <a:gd name="connsiteX15" fmla="*/ 68959 w 283070"/>
                <a:gd name="connsiteY15" fmla="*/ 556192 h 592306"/>
                <a:gd name="connsiteX16" fmla="*/ 68959 w 283070"/>
                <a:gd name="connsiteY16" fmla="*/ 267251 h 592306"/>
                <a:gd name="connsiteX17" fmla="*/ 68959 w 283070"/>
                <a:gd name="connsiteY17" fmla="*/ 260039 h 592306"/>
                <a:gd name="connsiteX18" fmla="*/ 68959 w 283070"/>
                <a:gd name="connsiteY18" fmla="*/ 93892 h 592306"/>
                <a:gd name="connsiteX19" fmla="*/ 47178 w 283070"/>
                <a:gd name="connsiteY19" fmla="*/ 93892 h 592306"/>
                <a:gd name="connsiteX20" fmla="*/ 47178 w 283070"/>
                <a:gd name="connsiteY20" fmla="*/ 267251 h 592306"/>
                <a:gd name="connsiteX21" fmla="*/ 25398 w 283070"/>
                <a:gd name="connsiteY21" fmla="*/ 288941 h 592306"/>
                <a:gd name="connsiteX22" fmla="*/ 0 w 283070"/>
                <a:gd name="connsiteY22" fmla="*/ 267251 h 592306"/>
                <a:gd name="connsiteX23" fmla="*/ 0 w 283070"/>
                <a:gd name="connsiteY23" fmla="*/ 57778 h 592306"/>
                <a:gd name="connsiteX24" fmla="*/ 72576 w 283070"/>
                <a:gd name="connsiteY24" fmla="*/ 0 h 592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83070" h="592306">
                  <a:moveTo>
                    <a:pt x="72576" y="0"/>
                  </a:moveTo>
                  <a:cubicBezTo>
                    <a:pt x="72576" y="0"/>
                    <a:pt x="72576" y="0"/>
                    <a:pt x="214111" y="0"/>
                  </a:cubicBezTo>
                  <a:cubicBezTo>
                    <a:pt x="261289" y="0"/>
                    <a:pt x="283070" y="36114"/>
                    <a:pt x="283070" y="54185"/>
                  </a:cubicBezTo>
                  <a:cubicBezTo>
                    <a:pt x="283070" y="54185"/>
                    <a:pt x="283070" y="54185"/>
                    <a:pt x="283070" y="267251"/>
                  </a:cubicBezTo>
                  <a:cubicBezTo>
                    <a:pt x="283070" y="278082"/>
                    <a:pt x="272180" y="288941"/>
                    <a:pt x="257672" y="288941"/>
                  </a:cubicBezTo>
                  <a:cubicBezTo>
                    <a:pt x="243152" y="288941"/>
                    <a:pt x="232262" y="278082"/>
                    <a:pt x="232262" y="267251"/>
                  </a:cubicBezTo>
                  <a:cubicBezTo>
                    <a:pt x="232262" y="267251"/>
                    <a:pt x="232262" y="267251"/>
                    <a:pt x="232262" y="93892"/>
                  </a:cubicBezTo>
                  <a:cubicBezTo>
                    <a:pt x="232262" y="93892"/>
                    <a:pt x="232262" y="93892"/>
                    <a:pt x="214111" y="93892"/>
                  </a:cubicBezTo>
                  <a:cubicBezTo>
                    <a:pt x="214111" y="93892"/>
                    <a:pt x="214111" y="93892"/>
                    <a:pt x="214111" y="556192"/>
                  </a:cubicBezTo>
                  <a:cubicBezTo>
                    <a:pt x="214111" y="577855"/>
                    <a:pt x="199604" y="592306"/>
                    <a:pt x="181453" y="592306"/>
                  </a:cubicBezTo>
                  <a:cubicBezTo>
                    <a:pt x="163316" y="592306"/>
                    <a:pt x="148795" y="577855"/>
                    <a:pt x="148795" y="556192"/>
                  </a:cubicBezTo>
                  <a:cubicBezTo>
                    <a:pt x="148795" y="556192"/>
                    <a:pt x="148795" y="556192"/>
                    <a:pt x="148795" y="299773"/>
                  </a:cubicBezTo>
                  <a:cubicBezTo>
                    <a:pt x="148795" y="299773"/>
                    <a:pt x="148795" y="299773"/>
                    <a:pt x="134275" y="299773"/>
                  </a:cubicBezTo>
                  <a:cubicBezTo>
                    <a:pt x="134275" y="299773"/>
                    <a:pt x="134275" y="299773"/>
                    <a:pt x="134275" y="556192"/>
                  </a:cubicBezTo>
                  <a:cubicBezTo>
                    <a:pt x="134275" y="577855"/>
                    <a:pt x="119754" y="592306"/>
                    <a:pt x="101617" y="592306"/>
                  </a:cubicBezTo>
                  <a:cubicBezTo>
                    <a:pt x="83466" y="592306"/>
                    <a:pt x="68959" y="577855"/>
                    <a:pt x="68959" y="556192"/>
                  </a:cubicBezTo>
                  <a:cubicBezTo>
                    <a:pt x="68959" y="556192"/>
                    <a:pt x="68959" y="556192"/>
                    <a:pt x="68959" y="267251"/>
                  </a:cubicBezTo>
                  <a:cubicBezTo>
                    <a:pt x="68959" y="263659"/>
                    <a:pt x="68959" y="260039"/>
                    <a:pt x="68959" y="260039"/>
                  </a:cubicBezTo>
                  <a:cubicBezTo>
                    <a:pt x="68959" y="260039"/>
                    <a:pt x="68959" y="260039"/>
                    <a:pt x="68959" y="93892"/>
                  </a:cubicBezTo>
                  <a:cubicBezTo>
                    <a:pt x="68959" y="93892"/>
                    <a:pt x="68959" y="93892"/>
                    <a:pt x="47178" y="93892"/>
                  </a:cubicBezTo>
                  <a:cubicBezTo>
                    <a:pt x="47178" y="93892"/>
                    <a:pt x="47178" y="93892"/>
                    <a:pt x="47178" y="267251"/>
                  </a:cubicBezTo>
                  <a:cubicBezTo>
                    <a:pt x="47178" y="278082"/>
                    <a:pt x="39918" y="288941"/>
                    <a:pt x="25398" y="288941"/>
                  </a:cubicBezTo>
                  <a:cubicBezTo>
                    <a:pt x="10890" y="288941"/>
                    <a:pt x="0" y="278082"/>
                    <a:pt x="0" y="267251"/>
                  </a:cubicBezTo>
                  <a:cubicBezTo>
                    <a:pt x="0" y="267251"/>
                    <a:pt x="0" y="267251"/>
                    <a:pt x="0" y="57778"/>
                  </a:cubicBezTo>
                  <a:cubicBezTo>
                    <a:pt x="0" y="43326"/>
                    <a:pt x="21781" y="0"/>
                    <a:pt x="72576"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5" name="Freeform: Shape 24">
              <a:extLst>
                <a:ext uri="{FF2B5EF4-FFF2-40B4-BE49-F238E27FC236}">
                  <a16:creationId xmlns:a16="http://schemas.microsoft.com/office/drawing/2014/main" id="{6C752DA7-BAC0-4FBF-A7F8-0A5BFC046FEC}"/>
                </a:ext>
              </a:extLst>
            </p:cNvPr>
            <p:cNvSpPr/>
            <p:nvPr/>
          </p:nvSpPr>
          <p:spPr>
            <a:xfrm>
              <a:off x="1566505" y="2357418"/>
              <a:ext cx="113227" cy="111725"/>
            </a:xfrm>
            <a:custGeom>
              <a:avLst/>
              <a:gdLst>
                <a:gd name="connsiteX0" fmla="*/ 56613 w 113227"/>
                <a:gd name="connsiteY0" fmla="*/ 0 h 111725"/>
                <a:gd name="connsiteX1" fmla="*/ 96643 w 113227"/>
                <a:gd name="connsiteY1" fmla="*/ 16364 h 111725"/>
                <a:gd name="connsiteX2" fmla="*/ 96643 w 113227"/>
                <a:gd name="connsiteY2" fmla="*/ 95361 h 111725"/>
                <a:gd name="connsiteX3" fmla="*/ 16584 w 113227"/>
                <a:gd name="connsiteY3" fmla="*/ 95361 h 111725"/>
                <a:gd name="connsiteX4" fmla="*/ 16584 w 113227"/>
                <a:gd name="connsiteY4" fmla="*/ 16364 h 111725"/>
                <a:gd name="connsiteX5" fmla="*/ 56613 w 113227"/>
                <a:gd name="connsiteY5" fmla="*/ 0 h 111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3227" h="111725">
                  <a:moveTo>
                    <a:pt x="56613" y="0"/>
                  </a:moveTo>
                  <a:cubicBezTo>
                    <a:pt x="71101" y="0"/>
                    <a:pt x="85590" y="5455"/>
                    <a:pt x="96643" y="16364"/>
                  </a:cubicBezTo>
                  <a:cubicBezTo>
                    <a:pt x="118755" y="38177"/>
                    <a:pt x="118755" y="73548"/>
                    <a:pt x="96643" y="95361"/>
                  </a:cubicBezTo>
                  <a:cubicBezTo>
                    <a:pt x="74536" y="117180"/>
                    <a:pt x="38690" y="117180"/>
                    <a:pt x="16584" y="95361"/>
                  </a:cubicBezTo>
                  <a:cubicBezTo>
                    <a:pt x="-5528" y="73548"/>
                    <a:pt x="-5528" y="38177"/>
                    <a:pt x="16584" y="16364"/>
                  </a:cubicBezTo>
                  <a:cubicBezTo>
                    <a:pt x="27637" y="5455"/>
                    <a:pt x="42125" y="0"/>
                    <a:pt x="56613"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9" name="Group 28">
            <a:extLst>
              <a:ext uri="{FF2B5EF4-FFF2-40B4-BE49-F238E27FC236}">
                <a16:creationId xmlns:a16="http://schemas.microsoft.com/office/drawing/2014/main" id="{ED1E86AF-2A52-453C-8786-178B4915C481}"/>
              </a:ext>
            </a:extLst>
          </p:cNvPr>
          <p:cNvGrpSpPr/>
          <p:nvPr/>
        </p:nvGrpSpPr>
        <p:grpSpPr>
          <a:xfrm>
            <a:off x="7421907" y="1031966"/>
            <a:ext cx="328561" cy="715440"/>
            <a:chOff x="1458839" y="3432122"/>
            <a:chExt cx="328561" cy="715440"/>
          </a:xfrm>
        </p:grpSpPr>
        <p:sp>
          <p:nvSpPr>
            <p:cNvPr id="27" name="Freeform: Shape 26">
              <a:extLst>
                <a:ext uri="{FF2B5EF4-FFF2-40B4-BE49-F238E27FC236}">
                  <a16:creationId xmlns:a16="http://schemas.microsoft.com/office/drawing/2014/main" id="{D49C9A8F-E1B1-4818-B5AE-BFC2A20FB7FC}"/>
                </a:ext>
              </a:extLst>
            </p:cNvPr>
            <p:cNvSpPr/>
            <p:nvPr/>
          </p:nvSpPr>
          <p:spPr>
            <a:xfrm>
              <a:off x="1570332" y="3432122"/>
              <a:ext cx="105574" cy="105602"/>
            </a:xfrm>
            <a:custGeom>
              <a:avLst/>
              <a:gdLst>
                <a:gd name="connsiteX0" fmla="*/ 52788 w 105574"/>
                <a:gd name="connsiteY0" fmla="*/ 0 h 105602"/>
                <a:gd name="connsiteX1" fmla="*/ 90112 w 105574"/>
                <a:gd name="connsiteY1" fmla="*/ 15467 h 105602"/>
                <a:gd name="connsiteX2" fmla="*/ 90112 w 105574"/>
                <a:gd name="connsiteY2" fmla="*/ 90135 h 105602"/>
                <a:gd name="connsiteX3" fmla="*/ 15464 w 105574"/>
                <a:gd name="connsiteY3" fmla="*/ 90135 h 105602"/>
                <a:gd name="connsiteX4" fmla="*/ 15464 w 105574"/>
                <a:gd name="connsiteY4" fmla="*/ 15467 h 105602"/>
                <a:gd name="connsiteX5" fmla="*/ 52788 w 105574"/>
                <a:gd name="connsiteY5" fmla="*/ 0 h 105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5574" h="105602">
                  <a:moveTo>
                    <a:pt x="52788" y="0"/>
                  </a:moveTo>
                  <a:cubicBezTo>
                    <a:pt x="66297" y="0"/>
                    <a:pt x="79806" y="5156"/>
                    <a:pt x="90112" y="15467"/>
                  </a:cubicBezTo>
                  <a:cubicBezTo>
                    <a:pt x="110729" y="36085"/>
                    <a:pt x="110729" y="69517"/>
                    <a:pt x="90112" y="90135"/>
                  </a:cubicBezTo>
                  <a:cubicBezTo>
                    <a:pt x="69500" y="110758"/>
                    <a:pt x="36076" y="110758"/>
                    <a:pt x="15464" y="90135"/>
                  </a:cubicBezTo>
                  <a:cubicBezTo>
                    <a:pt x="-5154" y="69517"/>
                    <a:pt x="-5154" y="36085"/>
                    <a:pt x="15464" y="15467"/>
                  </a:cubicBezTo>
                  <a:cubicBezTo>
                    <a:pt x="25770" y="5156"/>
                    <a:pt x="39279" y="0"/>
                    <a:pt x="52788"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Freeform: Shape 27">
              <a:extLst>
                <a:ext uri="{FF2B5EF4-FFF2-40B4-BE49-F238E27FC236}">
                  <a16:creationId xmlns:a16="http://schemas.microsoft.com/office/drawing/2014/main" id="{A7874D6B-3B20-4F10-9684-6EC93CBF61A4}"/>
                </a:ext>
              </a:extLst>
            </p:cNvPr>
            <p:cNvSpPr/>
            <p:nvPr/>
          </p:nvSpPr>
          <p:spPr>
            <a:xfrm>
              <a:off x="1458839" y="3561379"/>
              <a:ext cx="328561" cy="586183"/>
            </a:xfrm>
            <a:custGeom>
              <a:avLst/>
              <a:gdLst>
                <a:gd name="connsiteX0" fmla="*/ 98837 w 328561"/>
                <a:gd name="connsiteY0" fmla="*/ 0 h 586183"/>
                <a:gd name="connsiteX1" fmla="*/ 229360 w 328561"/>
                <a:gd name="connsiteY1" fmla="*/ 0 h 586183"/>
                <a:gd name="connsiteX2" fmla="*/ 269249 w 328561"/>
                <a:gd name="connsiteY2" fmla="*/ 36175 h 586183"/>
                <a:gd name="connsiteX3" fmla="*/ 327252 w 328561"/>
                <a:gd name="connsiteY3" fmla="*/ 217105 h 586183"/>
                <a:gd name="connsiteX4" fmla="*/ 312752 w 328561"/>
                <a:gd name="connsiteY4" fmla="*/ 246061 h 586183"/>
                <a:gd name="connsiteX5" fmla="*/ 283750 w 328561"/>
                <a:gd name="connsiteY5" fmla="*/ 231570 h 586183"/>
                <a:gd name="connsiteX6" fmla="*/ 232989 w 328561"/>
                <a:gd name="connsiteY6" fmla="*/ 83233 h 586183"/>
                <a:gd name="connsiteX7" fmla="*/ 229360 w 328561"/>
                <a:gd name="connsiteY7" fmla="*/ 83233 h 586183"/>
                <a:gd name="connsiteX8" fmla="*/ 225731 w 328561"/>
                <a:gd name="connsiteY8" fmla="*/ 83233 h 586183"/>
                <a:gd name="connsiteX9" fmla="*/ 298251 w 328561"/>
                <a:gd name="connsiteY9" fmla="*/ 347368 h 586183"/>
                <a:gd name="connsiteX10" fmla="*/ 229360 w 328561"/>
                <a:gd name="connsiteY10" fmla="*/ 347368 h 586183"/>
                <a:gd name="connsiteX11" fmla="*/ 229360 w 328561"/>
                <a:gd name="connsiteY11" fmla="*/ 560863 h 586183"/>
                <a:gd name="connsiteX12" fmla="*/ 200359 w 328561"/>
                <a:gd name="connsiteY12" fmla="*/ 586183 h 586183"/>
                <a:gd name="connsiteX13" fmla="*/ 174971 w 328561"/>
                <a:gd name="connsiteY13" fmla="*/ 560863 h 586183"/>
                <a:gd name="connsiteX14" fmla="*/ 174971 w 328561"/>
                <a:gd name="connsiteY14" fmla="*/ 347368 h 586183"/>
                <a:gd name="connsiteX15" fmla="*/ 156841 w 328561"/>
                <a:gd name="connsiteY15" fmla="*/ 347368 h 586183"/>
                <a:gd name="connsiteX16" fmla="*/ 156841 w 328561"/>
                <a:gd name="connsiteY16" fmla="*/ 560863 h 586183"/>
                <a:gd name="connsiteX17" fmla="*/ 131468 w 328561"/>
                <a:gd name="connsiteY17" fmla="*/ 586183 h 586183"/>
                <a:gd name="connsiteX18" fmla="*/ 102466 w 328561"/>
                <a:gd name="connsiteY18" fmla="*/ 560863 h 586183"/>
                <a:gd name="connsiteX19" fmla="*/ 102466 w 328561"/>
                <a:gd name="connsiteY19" fmla="*/ 347368 h 586183"/>
                <a:gd name="connsiteX20" fmla="*/ 29947 w 328561"/>
                <a:gd name="connsiteY20" fmla="*/ 347368 h 586183"/>
                <a:gd name="connsiteX21" fmla="*/ 102466 w 328561"/>
                <a:gd name="connsiteY21" fmla="*/ 83233 h 586183"/>
                <a:gd name="connsiteX22" fmla="*/ 98837 w 328561"/>
                <a:gd name="connsiteY22" fmla="*/ 83233 h 586183"/>
                <a:gd name="connsiteX23" fmla="*/ 91579 w 328561"/>
                <a:gd name="connsiteY23" fmla="*/ 83233 h 586183"/>
                <a:gd name="connsiteX24" fmla="*/ 48077 w 328561"/>
                <a:gd name="connsiteY24" fmla="*/ 231570 h 586183"/>
                <a:gd name="connsiteX25" fmla="*/ 15446 w 328561"/>
                <a:gd name="connsiteY25" fmla="*/ 246061 h 586183"/>
                <a:gd name="connsiteX26" fmla="*/ 945 w 328561"/>
                <a:gd name="connsiteY26" fmla="*/ 217105 h 586183"/>
                <a:gd name="connsiteX27" fmla="*/ 58948 w 328561"/>
                <a:gd name="connsiteY27" fmla="*/ 28957 h 586183"/>
                <a:gd name="connsiteX28" fmla="*/ 62577 w 328561"/>
                <a:gd name="connsiteY28" fmla="*/ 25320 h 586183"/>
                <a:gd name="connsiteX29" fmla="*/ 66207 w 328561"/>
                <a:gd name="connsiteY29" fmla="*/ 18101 h 586183"/>
                <a:gd name="connsiteX30" fmla="*/ 98837 w 328561"/>
                <a:gd name="connsiteY30" fmla="*/ 0 h 586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28561" h="586183">
                  <a:moveTo>
                    <a:pt x="98837" y="0"/>
                  </a:moveTo>
                  <a:cubicBezTo>
                    <a:pt x="98837" y="0"/>
                    <a:pt x="98837" y="0"/>
                    <a:pt x="229360" y="0"/>
                  </a:cubicBezTo>
                  <a:cubicBezTo>
                    <a:pt x="251119" y="0"/>
                    <a:pt x="265620" y="14465"/>
                    <a:pt x="269249" y="36175"/>
                  </a:cubicBezTo>
                  <a:cubicBezTo>
                    <a:pt x="269249" y="36175"/>
                    <a:pt x="269249" y="36175"/>
                    <a:pt x="327252" y="217105"/>
                  </a:cubicBezTo>
                  <a:cubicBezTo>
                    <a:pt x="330882" y="227960"/>
                    <a:pt x="327252" y="242425"/>
                    <a:pt x="312752" y="246061"/>
                  </a:cubicBezTo>
                  <a:cubicBezTo>
                    <a:pt x="301880" y="249671"/>
                    <a:pt x="287379" y="242425"/>
                    <a:pt x="283750" y="231570"/>
                  </a:cubicBezTo>
                  <a:cubicBezTo>
                    <a:pt x="283750" y="231570"/>
                    <a:pt x="283750" y="231570"/>
                    <a:pt x="232989" y="83233"/>
                  </a:cubicBezTo>
                  <a:cubicBezTo>
                    <a:pt x="232989" y="83233"/>
                    <a:pt x="232989" y="83233"/>
                    <a:pt x="229360" y="83233"/>
                  </a:cubicBezTo>
                  <a:cubicBezTo>
                    <a:pt x="229360" y="83233"/>
                    <a:pt x="229360" y="83233"/>
                    <a:pt x="225731" y="83233"/>
                  </a:cubicBezTo>
                  <a:cubicBezTo>
                    <a:pt x="225731" y="83233"/>
                    <a:pt x="225731" y="83233"/>
                    <a:pt x="298251" y="347368"/>
                  </a:cubicBezTo>
                  <a:cubicBezTo>
                    <a:pt x="298251" y="347368"/>
                    <a:pt x="298251" y="347368"/>
                    <a:pt x="229360" y="347368"/>
                  </a:cubicBezTo>
                  <a:cubicBezTo>
                    <a:pt x="229360" y="347368"/>
                    <a:pt x="229360" y="347368"/>
                    <a:pt x="229360" y="560863"/>
                  </a:cubicBezTo>
                  <a:cubicBezTo>
                    <a:pt x="229360" y="575328"/>
                    <a:pt x="214859" y="586183"/>
                    <a:pt x="200359" y="586183"/>
                  </a:cubicBezTo>
                  <a:cubicBezTo>
                    <a:pt x="185858" y="586183"/>
                    <a:pt x="174971" y="575328"/>
                    <a:pt x="174971" y="560863"/>
                  </a:cubicBezTo>
                  <a:cubicBezTo>
                    <a:pt x="174971" y="560863"/>
                    <a:pt x="174971" y="560863"/>
                    <a:pt x="174971" y="347368"/>
                  </a:cubicBezTo>
                  <a:cubicBezTo>
                    <a:pt x="174971" y="347368"/>
                    <a:pt x="174971" y="347368"/>
                    <a:pt x="156841" y="347368"/>
                  </a:cubicBezTo>
                  <a:cubicBezTo>
                    <a:pt x="156841" y="347368"/>
                    <a:pt x="156841" y="347368"/>
                    <a:pt x="156841" y="560863"/>
                  </a:cubicBezTo>
                  <a:cubicBezTo>
                    <a:pt x="156841" y="575328"/>
                    <a:pt x="145969" y="586183"/>
                    <a:pt x="131468" y="586183"/>
                  </a:cubicBezTo>
                  <a:cubicBezTo>
                    <a:pt x="116967" y="586183"/>
                    <a:pt x="102466" y="575328"/>
                    <a:pt x="102466" y="560863"/>
                  </a:cubicBezTo>
                  <a:cubicBezTo>
                    <a:pt x="102466" y="560863"/>
                    <a:pt x="102466" y="560863"/>
                    <a:pt x="102466" y="347368"/>
                  </a:cubicBezTo>
                  <a:cubicBezTo>
                    <a:pt x="102466" y="347368"/>
                    <a:pt x="102466" y="347368"/>
                    <a:pt x="29947" y="347368"/>
                  </a:cubicBezTo>
                  <a:cubicBezTo>
                    <a:pt x="29947" y="347368"/>
                    <a:pt x="29947" y="347368"/>
                    <a:pt x="102466" y="83233"/>
                  </a:cubicBezTo>
                  <a:cubicBezTo>
                    <a:pt x="102466" y="83233"/>
                    <a:pt x="102466" y="83233"/>
                    <a:pt x="98837" y="83233"/>
                  </a:cubicBezTo>
                  <a:cubicBezTo>
                    <a:pt x="95208" y="83233"/>
                    <a:pt x="95208" y="83233"/>
                    <a:pt x="91579" y="83233"/>
                  </a:cubicBezTo>
                  <a:cubicBezTo>
                    <a:pt x="91579" y="83233"/>
                    <a:pt x="91579" y="83233"/>
                    <a:pt x="48077" y="231570"/>
                  </a:cubicBezTo>
                  <a:cubicBezTo>
                    <a:pt x="44448" y="242425"/>
                    <a:pt x="29947" y="249671"/>
                    <a:pt x="15446" y="246061"/>
                  </a:cubicBezTo>
                  <a:cubicBezTo>
                    <a:pt x="4574" y="242425"/>
                    <a:pt x="-2684" y="227960"/>
                    <a:pt x="945" y="217105"/>
                  </a:cubicBezTo>
                  <a:cubicBezTo>
                    <a:pt x="945" y="217105"/>
                    <a:pt x="945" y="217105"/>
                    <a:pt x="58948" y="28957"/>
                  </a:cubicBezTo>
                  <a:lnTo>
                    <a:pt x="62577" y="25320"/>
                  </a:lnTo>
                  <a:cubicBezTo>
                    <a:pt x="62577" y="21711"/>
                    <a:pt x="62577" y="21711"/>
                    <a:pt x="66207" y="18101"/>
                  </a:cubicBezTo>
                  <a:cubicBezTo>
                    <a:pt x="73449" y="7246"/>
                    <a:pt x="84336" y="0"/>
                    <a:pt x="98837"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aphicFrame>
        <p:nvGraphicFramePr>
          <p:cNvPr id="33" name="Chart 32">
            <a:extLst>
              <a:ext uri="{FF2B5EF4-FFF2-40B4-BE49-F238E27FC236}">
                <a16:creationId xmlns:a16="http://schemas.microsoft.com/office/drawing/2014/main" id="{37D2A2D4-105B-4512-8A8B-5303F0B4D446}"/>
              </a:ext>
            </a:extLst>
          </p:cNvPr>
          <p:cNvGraphicFramePr/>
          <p:nvPr/>
        </p:nvGraphicFramePr>
        <p:xfrm>
          <a:off x="8961600" y="671341"/>
          <a:ext cx="3090148" cy="2467098"/>
        </p:xfrm>
        <a:graphic>
          <a:graphicData uri="http://schemas.openxmlformats.org/drawingml/2006/chart">
            <c:chart xmlns:c="http://schemas.openxmlformats.org/drawingml/2006/chart" xmlns:r="http://schemas.openxmlformats.org/officeDocument/2006/relationships" r:id="rId3"/>
          </a:graphicData>
        </a:graphic>
      </p:graphicFrame>
      <p:grpSp>
        <p:nvGrpSpPr>
          <p:cNvPr id="61" name="Group 60">
            <a:extLst>
              <a:ext uri="{FF2B5EF4-FFF2-40B4-BE49-F238E27FC236}">
                <a16:creationId xmlns:a16="http://schemas.microsoft.com/office/drawing/2014/main" id="{2762CBAD-B9C2-48E5-ABC7-B652FC3AF80B}"/>
              </a:ext>
            </a:extLst>
          </p:cNvPr>
          <p:cNvGrpSpPr/>
          <p:nvPr/>
        </p:nvGrpSpPr>
        <p:grpSpPr>
          <a:xfrm>
            <a:off x="7012842" y="3719562"/>
            <a:ext cx="2089866" cy="2425696"/>
            <a:chOff x="6996701" y="3832415"/>
            <a:chExt cx="2089866" cy="2425696"/>
          </a:xfrm>
        </p:grpSpPr>
        <p:pic>
          <p:nvPicPr>
            <p:cNvPr id="54" name="Picture 53">
              <a:extLst>
                <a:ext uri="{FF2B5EF4-FFF2-40B4-BE49-F238E27FC236}">
                  <a16:creationId xmlns:a16="http://schemas.microsoft.com/office/drawing/2014/main" id="{AA9792F8-8871-43F3-892F-5270CAFFED04}"/>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996701" y="3832415"/>
              <a:ext cx="1695819" cy="2425696"/>
            </a:xfrm>
            <a:prstGeom prst="rect">
              <a:avLst/>
            </a:prstGeom>
          </p:spPr>
        </p:pic>
        <p:sp>
          <p:nvSpPr>
            <p:cNvPr id="57" name="Rounded Rectangle 190">
              <a:extLst>
                <a:ext uri="{FF2B5EF4-FFF2-40B4-BE49-F238E27FC236}">
                  <a16:creationId xmlns:a16="http://schemas.microsoft.com/office/drawing/2014/main" id="{56B407F5-AF4D-464C-B660-F1E5E8E93E32}"/>
                </a:ext>
              </a:extLst>
            </p:cNvPr>
            <p:cNvSpPr/>
            <p:nvPr/>
          </p:nvSpPr>
          <p:spPr>
            <a:xfrm>
              <a:off x="7133217" y="4525779"/>
              <a:ext cx="1072595" cy="418093"/>
            </a:xfrm>
            <a:prstGeom prst="roundRect">
              <a:avLst/>
            </a:prstGeom>
            <a:no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200" b="1" i="0" u="none" strike="noStrike" kern="0" cap="none" spc="0" normalizeH="0" baseline="0" noProof="0" dirty="0">
                  <a:ln>
                    <a:noFill/>
                  </a:ln>
                  <a:solidFill>
                    <a:srgbClr val="22505F"/>
                  </a:solidFill>
                  <a:effectLst/>
                  <a:uLnTx/>
                  <a:uFillTx/>
                  <a:ea typeface="+mn-ea"/>
                  <a:cs typeface="Calibri" pitchFamily="34" charset="0"/>
                </a:rPr>
                <a:t>Conn/ Ulster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2000" b="1" i="0" u="none" strike="noStrike" kern="0" cap="none" spc="0" normalizeH="0" baseline="0" noProof="0" dirty="0">
                  <a:ln>
                    <a:noFill/>
                  </a:ln>
                  <a:solidFill>
                    <a:srgbClr val="22505F"/>
                  </a:solidFill>
                  <a:effectLst/>
                  <a:uLnTx/>
                  <a:uFillTx/>
                  <a:ea typeface="+mn-ea"/>
                  <a:cs typeface="Calibri" pitchFamily="34" charset="0"/>
                </a:rPr>
                <a:t>17%</a:t>
              </a:r>
            </a:p>
          </p:txBody>
        </p:sp>
        <p:sp>
          <p:nvSpPr>
            <p:cNvPr id="58" name="Rounded Rectangle 191">
              <a:extLst>
                <a:ext uri="{FF2B5EF4-FFF2-40B4-BE49-F238E27FC236}">
                  <a16:creationId xmlns:a16="http://schemas.microsoft.com/office/drawing/2014/main" id="{97CE4099-361C-4A1D-8561-4F2D060693DE}"/>
                </a:ext>
              </a:extLst>
            </p:cNvPr>
            <p:cNvSpPr/>
            <p:nvPr/>
          </p:nvSpPr>
          <p:spPr>
            <a:xfrm>
              <a:off x="7845743" y="5316401"/>
              <a:ext cx="1240824" cy="418093"/>
            </a:xfrm>
            <a:prstGeom prst="roundRect">
              <a:avLst/>
            </a:prstGeom>
            <a:no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200" b="1" i="0" u="none" strike="noStrike" kern="0" cap="none" spc="0" normalizeH="0" baseline="0" noProof="0" dirty="0">
                  <a:ln>
                    <a:noFill/>
                  </a:ln>
                  <a:solidFill>
                    <a:srgbClr val="22505F"/>
                  </a:solidFill>
                  <a:effectLst/>
                  <a:uLnTx/>
                  <a:uFillTx/>
                  <a:ea typeface="+mn-ea"/>
                  <a:cs typeface="Calibri" pitchFamily="34" charset="0"/>
                </a:rPr>
                <a:t>Rest of Leinster </a:t>
              </a:r>
              <a:r>
                <a:rPr kumimoji="0" lang="en-IE" sz="2000" b="1" i="0" u="none" strike="noStrike" kern="0" cap="none" spc="0" normalizeH="0" baseline="0" noProof="0" dirty="0">
                  <a:ln>
                    <a:noFill/>
                  </a:ln>
                  <a:solidFill>
                    <a:srgbClr val="22505F"/>
                  </a:solidFill>
                  <a:effectLst/>
                  <a:uLnTx/>
                  <a:uFillTx/>
                  <a:ea typeface="+mn-ea"/>
                  <a:cs typeface="Calibri" pitchFamily="34" charset="0"/>
                </a:rPr>
                <a:t>27%</a:t>
              </a:r>
            </a:p>
          </p:txBody>
        </p:sp>
        <p:sp>
          <p:nvSpPr>
            <p:cNvPr id="59" name="Rounded Rectangle 192">
              <a:extLst>
                <a:ext uri="{FF2B5EF4-FFF2-40B4-BE49-F238E27FC236}">
                  <a16:creationId xmlns:a16="http://schemas.microsoft.com/office/drawing/2014/main" id="{BDB82E35-7CB3-4522-8DC3-7811E638C022}"/>
                </a:ext>
              </a:extLst>
            </p:cNvPr>
            <p:cNvSpPr/>
            <p:nvPr/>
          </p:nvSpPr>
          <p:spPr>
            <a:xfrm>
              <a:off x="7073627" y="5633487"/>
              <a:ext cx="883440" cy="418093"/>
            </a:xfrm>
            <a:prstGeom prst="roundRect">
              <a:avLst/>
            </a:prstGeom>
            <a:noFill/>
            <a:ln w="254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200" b="1" i="0" u="none" strike="noStrike" kern="0" cap="none" spc="0" normalizeH="0" baseline="0" noProof="0" dirty="0">
                  <a:ln>
                    <a:noFill/>
                  </a:ln>
                  <a:solidFill>
                    <a:srgbClr val="22505F"/>
                  </a:solidFill>
                  <a:effectLst/>
                  <a:uLnTx/>
                  <a:uFillTx/>
                  <a:ea typeface="+mn-ea"/>
                  <a:cs typeface="Calibri" pitchFamily="34" charset="0"/>
                </a:rPr>
                <a:t>Munster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2000" b="1" i="0" u="none" strike="noStrike" kern="0" cap="none" spc="0" normalizeH="0" baseline="0" noProof="0" dirty="0">
                  <a:ln>
                    <a:noFill/>
                  </a:ln>
                  <a:solidFill>
                    <a:srgbClr val="22505F"/>
                  </a:solidFill>
                  <a:effectLst/>
                  <a:uLnTx/>
                  <a:uFillTx/>
                  <a:ea typeface="+mn-ea"/>
                  <a:cs typeface="Calibri" pitchFamily="34" charset="0"/>
                </a:rPr>
                <a:t>27%</a:t>
              </a:r>
            </a:p>
          </p:txBody>
        </p:sp>
        <p:sp>
          <p:nvSpPr>
            <p:cNvPr id="60" name="Rectangle 59">
              <a:extLst>
                <a:ext uri="{FF2B5EF4-FFF2-40B4-BE49-F238E27FC236}">
                  <a16:creationId xmlns:a16="http://schemas.microsoft.com/office/drawing/2014/main" id="{207DE404-1A66-4A05-86DD-1277B8445F9C}"/>
                </a:ext>
              </a:extLst>
            </p:cNvPr>
            <p:cNvSpPr/>
            <p:nvPr/>
          </p:nvSpPr>
          <p:spPr>
            <a:xfrm>
              <a:off x="8166535" y="4561295"/>
              <a:ext cx="920032" cy="58477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200" b="1" i="0" u="none" strike="noStrike" kern="1200" cap="none" spc="0" normalizeH="0" baseline="0" noProof="0" dirty="0">
                  <a:ln>
                    <a:noFill/>
                  </a:ln>
                  <a:solidFill>
                    <a:srgbClr val="22505F"/>
                  </a:solidFill>
                  <a:effectLst/>
                  <a:uLnTx/>
                  <a:uFillTx/>
                  <a:ea typeface="+mn-ea"/>
                  <a:cs typeface="Calibri" pitchFamily="34" charset="0"/>
                </a:rPr>
                <a:t>Dublin</a:t>
              </a:r>
              <a:endParaRPr kumimoji="0" lang="en-IE" sz="1400" b="1" i="0" u="none" strike="noStrike" kern="1200" cap="none" spc="0" normalizeH="0" baseline="0" noProof="0" dirty="0">
                <a:ln>
                  <a:noFill/>
                </a:ln>
                <a:solidFill>
                  <a:srgbClr val="22505F"/>
                </a:solidFill>
                <a:effectLst/>
                <a:uLnTx/>
                <a:uFillTx/>
                <a:ea typeface="+mn-ea"/>
                <a:cs typeface="Calibri"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2000" b="1" i="0" u="none" strike="noStrike" kern="1200" cap="none" spc="0" normalizeH="0" baseline="0" noProof="0" dirty="0">
                  <a:ln>
                    <a:noFill/>
                  </a:ln>
                  <a:solidFill>
                    <a:srgbClr val="22505F"/>
                  </a:solidFill>
                  <a:effectLst/>
                  <a:uLnTx/>
                  <a:uFillTx/>
                  <a:ea typeface="+mn-ea"/>
                  <a:cs typeface="Calibri" pitchFamily="34" charset="0"/>
                </a:rPr>
                <a:t>29%</a:t>
              </a:r>
              <a:endParaRPr kumimoji="0" lang="en-IE" sz="2800" b="1" i="0" u="none" strike="noStrike" kern="1200" cap="none" spc="0" normalizeH="0" baseline="0" noProof="0" dirty="0">
                <a:ln>
                  <a:noFill/>
                </a:ln>
                <a:solidFill>
                  <a:srgbClr val="22505F"/>
                </a:solidFill>
                <a:effectLst/>
                <a:uLnTx/>
                <a:uFillTx/>
                <a:ea typeface="+mn-ea"/>
                <a:cs typeface="Calibri" pitchFamily="34" charset="0"/>
              </a:endParaRPr>
            </a:p>
          </p:txBody>
        </p:sp>
      </p:grpSp>
      <p:sp>
        <p:nvSpPr>
          <p:cNvPr id="62" name="TextBox 61">
            <a:extLst>
              <a:ext uri="{FF2B5EF4-FFF2-40B4-BE49-F238E27FC236}">
                <a16:creationId xmlns:a16="http://schemas.microsoft.com/office/drawing/2014/main" id="{6CBFDDD0-43A1-4900-8608-EE3B6CC1AE52}"/>
              </a:ext>
            </a:extLst>
          </p:cNvPr>
          <p:cNvSpPr txBox="1"/>
          <p:nvPr/>
        </p:nvSpPr>
        <p:spPr>
          <a:xfrm>
            <a:off x="7721960" y="3275931"/>
            <a:ext cx="730393" cy="307777"/>
          </a:xfrm>
          <a:prstGeom prst="rect">
            <a:avLst/>
          </a:prstGeom>
          <a:noFill/>
        </p:spPr>
        <p:txBody>
          <a:bodyPr wrap="none" lIns="0" tIns="0" rIns="0" bIns="0" rtlCol="0" anchor="b"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D0103A"/>
                </a:solidFill>
                <a:effectLst/>
                <a:uLnTx/>
                <a:uFillTx/>
                <a:latin typeface="+mj-lt"/>
                <a:ea typeface="+mn-ea"/>
                <a:cs typeface="Calibri" pitchFamily="34" charset="0"/>
              </a:rPr>
              <a:t>Region</a:t>
            </a:r>
            <a:endParaRPr kumimoji="0" lang="en-US" sz="2000" b="1" i="0" u="none" strike="noStrike" kern="1200" cap="none" spc="0" normalizeH="0" baseline="0" noProof="0" dirty="0">
              <a:ln>
                <a:noFill/>
              </a:ln>
              <a:solidFill>
                <a:srgbClr val="D0103A"/>
              </a:solidFill>
              <a:effectLst/>
              <a:uLnTx/>
              <a:uFillTx/>
              <a:latin typeface="+mj-lt"/>
              <a:ea typeface="+mn-ea"/>
              <a:cs typeface="Calibri" pitchFamily="34" charset="0"/>
            </a:endParaRPr>
          </a:p>
        </p:txBody>
      </p:sp>
      <p:sp>
        <p:nvSpPr>
          <p:cNvPr id="63" name="TextBox 62">
            <a:extLst>
              <a:ext uri="{FF2B5EF4-FFF2-40B4-BE49-F238E27FC236}">
                <a16:creationId xmlns:a16="http://schemas.microsoft.com/office/drawing/2014/main" id="{AD6CFB92-C283-4725-A6EC-C9E67B98E7EC}"/>
              </a:ext>
            </a:extLst>
          </p:cNvPr>
          <p:cNvSpPr txBox="1"/>
          <p:nvPr/>
        </p:nvSpPr>
        <p:spPr>
          <a:xfrm>
            <a:off x="10304470" y="392440"/>
            <a:ext cx="404406" cy="307777"/>
          </a:xfrm>
          <a:prstGeom prst="rect">
            <a:avLst/>
          </a:prstGeom>
          <a:noFill/>
        </p:spPr>
        <p:txBody>
          <a:bodyPr wrap="none" lIns="0" tIns="0" rIns="0" bIns="0" rtlCol="0" anchor="b"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D0103A"/>
                </a:solidFill>
                <a:effectLst/>
                <a:uLnTx/>
                <a:uFillTx/>
                <a:latin typeface="+mj-lt"/>
                <a:ea typeface="+mn-ea"/>
                <a:cs typeface="Calibri" pitchFamily="34" charset="0"/>
              </a:rPr>
              <a:t>Age</a:t>
            </a:r>
            <a:endParaRPr kumimoji="0" lang="en-US" sz="2000" b="1" i="0" u="none" strike="noStrike" kern="1200" cap="none" spc="0" normalizeH="0" baseline="0" noProof="0" dirty="0">
              <a:ln>
                <a:noFill/>
              </a:ln>
              <a:solidFill>
                <a:srgbClr val="D0103A"/>
              </a:solidFill>
              <a:effectLst/>
              <a:uLnTx/>
              <a:uFillTx/>
              <a:latin typeface="+mj-lt"/>
              <a:ea typeface="+mn-ea"/>
              <a:cs typeface="Calibri" pitchFamily="34" charset="0"/>
            </a:endParaRPr>
          </a:p>
        </p:txBody>
      </p:sp>
      <p:sp>
        <p:nvSpPr>
          <p:cNvPr id="64" name="Rounded Rectangle 8">
            <a:extLst>
              <a:ext uri="{FF2B5EF4-FFF2-40B4-BE49-F238E27FC236}">
                <a16:creationId xmlns:a16="http://schemas.microsoft.com/office/drawing/2014/main" id="{4E1305BF-6240-4F5F-953D-60DF32C73717}"/>
              </a:ext>
            </a:extLst>
          </p:cNvPr>
          <p:cNvSpPr/>
          <p:nvPr/>
        </p:nvSpPr>
        <p:spPr>
          <a:xfrm>
            <a:off x="9685845" y="3700409"/>
            <a:ext cx="459773" cy="2277600"/>
          </a:xfrm>
          <a:prstGeom prst="roundRect">
            <a:avLst/>
          </a:prstGeom>
          <a:solidFill>
            <a:srgbClr val="DADADA">
              <a:alpha val="50000"/>
            </a:srgbClr>
          </a:solidFill>
          <a:ln w="79375">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chemeClr val="tx1"/>
              </a:solidFill>
              <a:effectLst/>
              <a:uLnTx/>
              <a:uFillTx/>
            </a:endParaRPr>
          </a:p>
        </p:txBody>
      </p:sp>
      <p:sp>
        <p:nvSpPr>
          <p:cNvPr id="65" name="Rounded Rectangle 10">
            <a:extLst>
              <a:ext uri="{FF2B5EF4-FFF2-40B4-BE49-F238E27FC236}">
                <a16:creationId xmlns:a16="http://schemas.microsoft.com/office/drawing/2014/main" id="{43DF69D4-AC0B-46C7-9D99-A1A6A4A1F473}"/>
              </a:ext>
            </a:extLst>
          </p:cNvPr>
          <p:cNvSpPr/>
          <p:nvPr/>
        </p:nvSpPr>
        <p:spPr>
          <a:xfrm>
            <a:off x="10372126" y="3700409"/>
            <a:ext cx="459773" cy="2277600"/>
          </a:xfrm>
          <a:prstGeom prst="roundRect">
            <a:avLst/>
          </a:prstGeom>
          <a:solidFill>
            <a:srgbClr val="DADADA">
              <a:alpha val="50000"/>
            </a:srgbClr>
          </a:solidFill>
          <a:ln w="79375">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chemeClr val="tx1"/>
              </a:solidFill>
              <a:effectLst/>
              <a:uLnTx/>
              <a:uFillTx/>
            </a:endParaRPr>
          </a:p>
        </p:txBody>
      </p:sp>
      <p:sp>
        <p:nvSpPr>
          <p:cNvPr id="66" name="Rounded Rectangle 12">
            <a:extLst>
              <a:ext uri="{FF2B5EF4-FFF2-40B4-BE49-F238E27FC236}">
                <a16:creationId xmlns:a16="http://schemas.microsoft.com/office/drawing/2014/main" id="{07D89969-D12B-4C52-B349-388C70D24676}"/>
              </a:ext>
            </a:extLst>
          </p:cNvPr>
          <p:cNvSpPr/>
          <p:nvPr/>
        </p:nvSpPr>
        <p:spPr>
          <a:xfrm>
            <a:off x="11037859" y="3700409"/>
            <a:ext cx="459773" cy="2277600"/>
          </a:xfrm>
          <a:prstGeom prst="roundRect">
            <a:avLst/>
          </a:prstGeom>
          <a:solidFill>
            <a:srgbClr val="DADADA">
              <a:alpha val="50000"/>
            </a:srgbClr>
          </a:solidFill>
          <a:ln w="79375">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dirty="0">
              <a:ln>
                <a:noFill/>
              </a:ln>
              <a:solidFill>
                <a:schemeClr val="tx1"/>
              </a:solidFill>
              <a:effectLst/>
              <a:uLnTx/>
              <a:uFillTx/>
            </a:endParaRPr>
          </a:p>
        </p:txBody>
      </p:sp>
      <p:sp>
        <p:nvSpPr>
          <p:cNvPr id="67" name="Rounded Rectangle 9">
            <a:extLst>
              <a:ext uri="{FF2B5EF4-FFF2-40B4-BE49-F238E27FC236}">
                <a16:creationId xmlns:a16="http://schemas.microsoft.com/office/drawing/2014/main" id="{46A779FB-0FC5-4D63-AAF7-D01376D2E994}"/>
              </a:ext>
            </a:extLst>
          </p:cNvPr>
          <p:cNvSpPr/>
          <p:nvPr/>
        </p:nvSpPr>
        <p:spPr>
          <a:xfrm>
            <a:off x="9685845" y="4880817"/>
            <a:ext cx="459773" cy="1097191"/>
          </a:xfrm>
          <a:prstGeom prst="round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wrap="none" tIns="121920" bIns="36000" rtlCol="0" anchor="b"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a:ln>
                  <a:noFill/>
                </a:ln>
                <a:solidFill>
                  <a:schemeClr val="bg1"/>
                </a:solidFill>
                <a:effectLst/>
                <a:uLnTx/>
                <a:uFillTx/>
              </a:rPr>
              <a:t>44%</a:t>
            </a:r>
          </a:p>
        </p:txBody>
      </p:sp>
      <p:sp>
        <p:nvSpPr>
          <p:cNvPr id="68" name="Rounded Rectangle 11">
            <a:extLst>
              <a:ext uri="{FF2B5EF4-FFF2-40B4-BE49-F238E27FC236}">
                <a16:creationId xmlns:a16="http://schemas.microsoft.com/office/drawing/2014/main" id="{1DB05A60-C434-4B42-8770-D4FE84CBE3D6}"/>
              </a:ext>
            </a:extLst>
          </p:cNvPr>
          <p:cNvSpPr/>
          <p:nvPr/>
        </p:nvSpPr>
        <p:spPr>
          <a:xfrm>
            <a:off x="10372126" y="4783005"/>
            <a:ext cx="459773" cy="1195003"/>
          </a:xfrm>
          <a:prstGeom prst="round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wrap="none" tIns="121920" bIns="36000" rtlCol="0" anchor="b" anchorCtr="0"/>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i="0" u="none" strike="noStrike" kern="0" cap="none" spc="0" normalizeH="0" baseline="0" noProof="0" dirty="0">
                <a:ln>
                  <a:noFill/>
                </a:ln>
                <a:solidFill>
                  <a:schemeClr val="bg1"/>
                </a:solidFill>
                <a:effectLst/>
                <a:uLnTx/>
                <a:uFillTx/>
              </a:rPr>
              <a:t>50%</a:t>
            </a:r>
          </a:p>
        </p:txBody>
      </p:sp>
      <p:sp>
        <p:nvSpPr>
          <p:cNvPr id="69" name="Rounded Rectangle 13">
            <a:extLst>
              <a:ext uri="{FF2B5EF4-FFF2-40B4-BE49-F238E27FC236}">
                <a16:creationId xmlns:a16="http://schemas.microsoft.com/office/drawing/2014/main" id="{D3384588-DCF2-4DC0-A8EC-0051ACA807B1}"/>
              </a:ext>
            </a:extLst>
          </p:cNvPr>
          <p:cNvSpPr/>
          <p:nvPr/>
        </p:nvSpPr>
        <p:spPr>
          <a:xfrm>
            <a:off x="11037859" y="5729681"/>
            <a:ext cx="459773" cy="248327"/>
          </a:xfrm>
          <a:prstGeom prst="round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wrap="none" tIns="121920" bIns="36000" rtlCol="0" anchor="b" anchorCtr="0"/>
          <a:lstStyle/>
          <a:p>
            <a:pPr marL="0" marR="0" lvl="0" indent="0" algn="ctr" defTabSz="914400" eaLnBrk="1" fontAlgn="auto" latinLnBrk="0" hangingPunct="1">
              <a:lnSpc>
                <a:spcPct val="100000"/>
              </a:lnSpc>
              <a:spcBef>
                <a:spcPts val="0"/>
              </a:spcBef>
              <a:spcAft>
                <a:spcPts val="0"/>
              </a:spcAft>
              <a:buClrTx/>
              <a:buSzTx/>
              <a:buFontTx/>
              <a:buNone/>
              <a:tabLst/>
              <a:defRPr/>
            </a:pPr>
            <a:endParaRPr lang="en-US" sz="1600" kern="0" dirty="0">
              <a:solidFill>
                <a:schemeClr val="bg1"/>
              </a:solidFill>
            </a:endParaRPr>
          </a:p>
          <a:p>
            <a:pPr marL="0" marR="0" lvl="0" indent="0" algn="ctr" defTabSz="914400" eaLnBrk="1" fontAlgn="auto" latinLnBrk="0" hangingPunct="1">
              <a:lnSpc>
                <a:spcPct val="100000"/>
              </a:lnSpc>
              <a:spcBef>
                <a:spcPts val="0"/>
              </a:spcBef>
              <a:spcAft>
                <a:spcPts val="0"/>
              </a:spcAft>
              <a:buClrTx/>
              <a:buSzTx/>
              <a:buFontTx/>
              <a:buNone/>
              <a:tabLst/>
              <a:defRPr/>
            </a:pPr>
            <a:endParaRPr lang="en-US" sz="1600" kern="0" dirty="0">
              <a:solidFill>
                <a:schemeClr val="bg1"/>
              </a:solidFil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US" sz="1600" kern="0" dirty="0">
                <a:solidFill>
                  <a:schemeClr val="bg1"/>
                </a:solidFill>
              </a:rPr>
              <a:t>6</a:t>
            </a:r>
            <a:r>
              <a:rPr kumimoji="0" lang="en-US" sz="1600" i="0" u="none" strike="noStrike" kern="0" cap="none" spc="0" normalizeH="0" baseline="0" noProof="0" dirty="0">
                <a:ln>
                  <a:noFill/>
                </a:ln>
                <a:solidFill>
                  <a:schemeClr val="bg1"/>
                </a:solidFill>
                <a:effectLst/>
                <a:uLnTx/>
                <a:uFillTx/>
              </a:rPr>
              <a:t>%</a:t>
            </a:r>
          </a:p>
        </p:txBody>
      </p:sp>
      <p:sp>
        <p:nvSpPr>
          <p:cNvPr id="70" name="TextBox 69">
            <a:extLst>
              <a:ext uri="{FF2B5EF4-FFF2-40B4-BE49-F238E27FC236}">
                <a16:creationId xmlns:a16="http://schemas.microsoft.com/office/drawing/2014/main" id="{21E383F7-67FE-4053-B6A6-934C0FE301FC}"/>
              </a:ext>
            </a:extLst>
          </p:cNvPr>
          <p:cNvSpPr txBox="1"/>
          <p:nvPr/>
        </p:nvSpPr>
        <p:spPr>
          <a:xfrm>
            <a:off x="9945103" y="3289939"/>
            <a:ext cx="1207062" cy="307777"/>
          </a:xfrm>
          <a:prstGeom prst="rect">
            <a:avLst/>
          </a:prstGeom>
          <a:noFill/>
        </p:spPr>
        <p:txBody>
          <a:bodyPr wrap="none" lIns="0" tIns="0" rIns="0" bIns="0" rtlCol="0" anchor="b" anchorCtr="1">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D0103A"/>
                </a:solidFill>
                <a:effectLst/>
                <a:uLnTx/>
                <a:uFillTx/>
                <a:latin typeface="+mj-lt"/>
                <a:ea typeface="+mn-ea"/>
                <a:cs typeface="Calibri" pitchFamily="34" charset="0"/>
              </a:rPr>
              <a:t>Social Class</a:t>
            </a:r>
            <a:endParaRPr kumimoji="0" lang="en-US" sz="2000" b="1" i="0" u="none" strike="noStrike" kern="1200" cap="none" spc="0" normalizeH="0" baseline="0" noProof="0" dirty="0">
              <a:ln>
                <a:noFill/>
              </a:ln>
              <a:solidFill>
                <a:srgbClr val="D0103A"/>
              </a:solidFill>
              <a:effectLst/>
              <a:uLnTx/>
              <a:uFillTx/>
              <a:latin typeface="+mj-lt"/>
              <a:ea typeface="+mn-ea"/>
              <a:cs typeface="Calibri" pitchFamily="34" charset="0"/>
            </a:endParaRPr>
          </a:p>
        </p:txBody>
      </p:sp>
      <p:sp>
        <p:nvSpPr>
          <p:cNvPr id="71" name="Rechteck 31">
            <a:extLst>
              <a:ext uri="{FF2B5EF4-FFF2-40B4-BE49-F238E27FC236}">
                <a16:creationId xmlns:a16="http://schemas.microsoft.com/office/drawing/2014/main" id="{86565630-2D28-437B-A0D5-B08C9DC33DF2}"/>
              </a:ext>
            </a:extLst>
          </p:cNvPr>
          <p:cNvSpPr/>
          <p:nvPr/>
        </p:nvSpPr>
        <p:spPr>
          <a:xfrm>
            <a:off x="9676269" y="5986634"/>
            <a:ext cx="440826" cy="246221"/>
          </a:xfrm>
          <a:prstGeom prst="rect">
            <a:avLst/>
          </a:prstGeom>
        </p:spPr>
        <p:txBody>
          <a:bodyPr wrap="none" lIns="0" tIns="0" rIns="0" bIns="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22505F"/>
                </a:solidFill>
                <a:effectLst/>
                <a:uLnTx/>
                <a:uFillTx/>
                <a:ea typeface="+mn-ea"/>
                <a:cs typeface="+mn-cs"/>
              </a:rPr>
              <a:t>ABC1</a:t>
            </a:r>
          </a:p>
        </p:txBody>
      </p:sp>
      <p:sp>
        <p:nvSpPr>
          <p:cNvPr id="72" name="Rechteck 31">
            <a:extLst>
              <a:ext uri="{FF2B5EF4-FFF2-40B4-BE49-F238E27FC236}">
                <a16:creationId xmlns:a16="http://schemas.microsoft.com/office/drawing/2014/main" id="{CDEE4C93-4B0F-48A0-BFC1-FB23B35E2C86}"/>
              </a:ext>
            </a:extLst>
          </p:cNvPr>
          <p:cNvSpPr/>
          <p:nvPr/>
        </p:nvSpPr>
        <p:spPr>
          <a:xfrm>
            <a:off x="10362070" y="5986634"/>
            <a:ext cx="440826" cy="246221"/>
          </a:xfrm>
          <a:prstGeom prst="rect">
            <a:avLst/>
          </a:prstGeom>
        </p:spPr>
        <p:txBody>
          <a:bodyPr wrap="none" lIns="0" tIns="0" rIns="0" bIns="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22505F"/>
                </a:solidFill>
                <a:effectLst/>
                <a:uLnTx/>
                <a:uFillTx/>
                <a:ea typeface="+mn-ea"/>
                <a:cs typeface="+mn-cs"/>
              </a:rPr>
              <a:t>C2DE</a:t>
            </a:r>
          </a:p>
        </p:txBody>
      </p:sp>
      <p:sp>
        <p:nvSpPr>
          <p:cNvPr id="74" name="Rechteck 31">
            <a:extLst>
              <a:ext uri="{FF2B5EF4-FFF2-40B4-BE49-F238E27FC236}">
                <a16:creationId xmlns:a16="http://schemas.microsoft.com/office/drawing/2014/main" id="{1B833C3A-1FD6-4792-A893-1174B8C5C979}"/>
              </a:ext>
            </a:extLst>
          </p:cNvPr>
          <p:cNvSpPr/>
          <p:nvPr/>
        </p:nvSpPr>
        <p:spPr>
          <a:xfrm>
            <a:off x="11229930" y="5986634"/>
            <a:ext cx="94577" cy="246221"/>
          </a:xfrm>
          <a:prstGeom prst="rect">
            <a:avLst/>
          </a:prstGeom>
        </p:spPr>
        <p:txBody>
          <a:bodyPr wrap="none" lIns="0" tIns="0" rIns="0" bIns="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rgbClr val="22505F"/>
                </a:solidFill>
                <a:effectLst/>
                <a:uLnTx/>
                <a:uFillTx/>
                <a:ea typeface="+mn-ea"/>
                <a:cs typeface="+mn-cs"/>
              </a:rPr>
              <a:t>F</a:t>
            </a:r>
          </a:p>
        </p:txBody>
      </p:sp>
      <p:pic>
        <p:nvPicPr>
          <p:cNvPr id="3" name="Picture 2"/>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1397719" y="5273610"/>
            <a:ext cx="1872903" cy="1282388"/>
          </a:xfrm>
          <a:prstGeom prst="rect">
            <a:avLst/>
          </a:prstGeom>
        </p:spPr>
      </p:pic>
    </p:spTree>
    <p:extLst>
      <p:ext uri="{BB962C8B-B14F-4D97-AF65-F5344CB8AC3E}">
        <p14:creationId xmlns:p14="http://schemas.microsoft.com/office/powerpoint/2010/main" val="2495815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6F48A78-4054-3EDA-F1E6-C8EE54CC6B9A}"/>
              </a:ext>
            </a:extLst>
          </p:cNvPr>
          <p:cNvSpPr>
            <a:spLocks noGrp="1"/>
          </p:cNvSpPr>
          <p:nvPr>
            <p:ph type="sldNum" sz="quarter" idx="12"/>
          </p:nvPr>
        </p:nvSpPr>
        <p:spPr/>
        <p:txBody>
          <a:bodyPr/>
          <a:lstStyle/>
          <a:p>
            <a:fld id="{21F79131-C817-4EAF-B3BC-6511779B5E04}" type="slidenum">
              <a:rPr lang="en-GB" smtClean="0"/>
              <a:pPr/>
              <a:t>3</a:t>
            </a:fld>
            <a:endParaRPr lang="en-GB"/>
          </a:p>
        </p:txBody>
      </p:sp>
      <p:sp>
        <p:nvSpPr>
          <p:cNvPr id="6" name="Title 5">
            <a:extLst>
              <a:ext uri="{FF2B5EF4-FFF2-40B4-BE49-F238E27FC236}">
                <a16:creationId xmlns:a16="http://schemas.microsoft.com/office/drawing/2014/main" id="{0CF4BB15-36DA-3B1D-FC89-10164225D363}"/>
              </a:ext>
            </a:extLst>
          </p:cNvPr>
          <p:cNvSpPr>
            <a:spLocks noGrp="1"/>
          </p:cNvSpPr>
          <p:nvPr>
            <p:ph type="title"/>
          </p:nvPr>
        </p:nvSpPr>
        <p:spPr/>
        <p:txBody>
          <a:bodyPr/>
          <a:lstStyle/>
          <a:p>
            <a:r>
              <a:rPr lang="en-IE" sz="1800" i="1" dirty="0"/>
              <a:t>Intro text shown to survey respondents</a:t>
            </a:r>
            <a:br>
              <a:rPr lang="en-IE" sz="1800" i="1" dirty="0"/>
            </a:br>
            <a:br>
              <a:rPr lang="en-IE" sz="1800" i="1" dirty="0"/>
            </a:br>
            <a:r>
              <a:rPr lang="en-IE" sz="4400" dirty="0"/>
              <a:t>The Assisted Decision-Making (Capacity) Act came into effect from last month (April 2023) and is designed to assist people who have challenges with their capacity to make decisions. It allows people to make legal agreements on how they can be supported to make decisions about their welfare, property and affairs.</a:t>
            </a:r>
          </a:p>
        </p:txBody>
      </p:sp>
    </p:spTree>
    <p:extLst>
      <p:ext uri="{BB962C8B-B14F-4D97-AF65-F5344CB8AC3E}">
        <p14:creationId xmlns:p14="http://schemas.microsoft.com/office/powerpoint/2010/main" val="1424329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A67B49F-08E3-9243-2067-1286D24AFCB6}"/>
              </a:ext>
            </a:extLst>
          </p:cNvPr>
          <p:cNvSpPr>
            <a:spLocks noGrp="1"/>
          </p:cNvSpPr>
          <p:nvPr>
            <p:ph type="sldNum" sz="quarter" idx="12"/>
          </p:nvPr>
        </p:nvSpPr>
        <p:spPr/>
        <p:txBody>
          <a:bodyPr/>
          <a:lstStyle/>
          <a:p>
            <a:fld id="{21F79131-C817-4EAF-B3BC-6511779B5E04}" type="slidenum">
              <a:rPr lang="en-GB" smtClean="0"/>
              <a:pPr/>
              <a:t>4</a:t>
            </a:fld>
            <a:endParaRPr lang="en-GB" dirty="0"/>
          </a:p>
        </p:txBody>
      </p:sp>
      <p:sp>
        <p:nvSpPr>
          <p:cNvPr id="2" name="Footer Placeholder 1">
            <a:extLst>
              <a:ext uri="{FF2B5EF4-FFF2-40B4-BE49-F238E27FC236}">
                <a16:creationId xmlns:a16="http://schemas.microsoft.com/office/drawing/2014/main" id="{B4C78291-5157-7E4B-72DA-D74F645AAED1}"/>
              </a:ext>
            </a:extLst>
          </p:cNvPr>
          <p:cNvSpPr>
            <a:spLocks noGrp="1"/>
          </p:cNvSpPr>
          <p:nvPr>
            <p:ph type="ftr" sz="quarter" idx="11"/>
          </p:nvPr>
        </p:nvSpPr>
        <p:spPr>
          <a:xfrm>
            <a:off x="205740" y="6453983"/>
            <a:ext cx="3204000" cy="365125"/>
          </a:xfrm>
        </p:spPr>
        <p:txBody>
          <a:bodyPr/>
          <a:lstStyle/>
          <a:p>
            <a:r>
              <a:rPr lang="en-GB" dirty="0"/>
              <a:t>Q.1 </a:t>
            </a:r>
            <a:r>
              <a:rPr lang="en-IE" dirty="0"/>
              <a:t>Thinking about the Assisted Decision-Making (Capacity) Act, which of the following best applies to you before today?</a:t>
            </a:r>
            <a:br>
              <a:rPr lang="en-IE" dirty="0"/>
            </a:br>
            <a:r>
              <a:rPr lang="en-IE" dirty="0"/>
              <a:t>Base: all adults aged 18+ living in ROI responding; n=1,012</a:t>
            </a:r>
            <a:endParaRPr lang="en-GB" dirty="0"/>
          </a:p>
        </p:txBody>
      </p:sp>
      <p:sp>
        <p:nvSpPr>
          <p:cNvPr id="4" name="Title 3">
            <a:extLst>
              <a:ext uri="{FF2B5EF4-FFF2-40B4-BE49-F238E27FC236}">
                <a16:creationId xmlns:a16="http://schemas.microsoft.com/office/drawing/2014/main" id="{A67DB067-F816-370B-CD52-FB7D29B8DD3E}"/>
              </a:ext>
            </a:extLst>
          </p:cNvPr>
          <p:cNvSpPr>
            <a:spLocks noGrp="1"/>
          </p:cNvSpPr>
          <p:nvPr>
            <p:ph type="title"/>
          </p:nvPr>
        </p:nvSpPr>
        <p:spPr/>
        <p:txBody>
          <a:bodyPr/>
          <a:lstStyle/>
          <a:p>
            <a:r>
              <a:rPr lang="en-IE" dirty="0"/>
              <a:t>Vast majority of people not aware of the Act or just don’t know what it is about</a:t>
            </a:r>
          </a:p>
        </p:txBody>
      </p:sp>
      <p:sp>
        <p:nvSpPr>
          <p:cNvPr id="5" name="Text Placeholder 4">
            <a:extLst>
              <a:ext uri="{FF2B5EF4-FFF2-40B4-BE49-F238E27FC236}">
                <a16:creationId xmlns:a16="http://schemas.microsoft.com/office/drawing/2014/main" id="{3FB4084D-FDE8-8258-2DD0-03DABCC63EAD}"/>
              </a:ext>
            </a:extLst>
          </p:cNvPr>
          <p:cNvSpPr>
            <a:spLocks noGrp="1"/>
          </p:cNvSpPr>
          <p:nvPr>
            <p:ph type="body" sz="quarter" idx="14"/>
          </p:nvPr>
        </p:nvSpPr>
        <p:spPr/>
        <p:txBody>
          <a:bodyPr/>
          <a:lstStyle/>
          <a:p>
            <a:endParaRPr lang="en-IE" dirty="0"/>
          </a:p>
          <a:p>
            <a:endParaRPr lang="en-IE" dirty="0"/>
          </a:p>
          <a:p>
            <a:endParaRPr lang="en-IE" dirty="0"/>
          </a:p>
          <a:p>
            <a:r>
              <a:rPr lang="en-IE" dirty="0"/>
              <a:t>One-in-three (33%) said they were aware of the Act, but more than half of them didn’t really know what the Act was about.</a:t>
            </a:r>
          </a:p>
          <a:p>
            <a:r>
              <a:rPr lang="en-IE" dirty="0"/>
              <a:t>Less than one-in-twenty (4%) people said they had a good understanding of what the Act </a:t>
            </a:r>
            <a:r>
              <a:rPr lang="en-IE"/>
              <a:t>was about.</a:t>
            </a:r>
            <a:endParaRPr lang="en-IE" dirty="0"/>
          </a:p>
        </p:txBody>
      </p:sp>
      <p:graphicFrame>
        <p:nvGraphicFramePr>
          <p:cNvPr id="8" name="Chart 7">
            <a:extLst>
              <a:ext uri="{FF2B5EF4-FFF2-40B4-BE49-F238E27FC236}">
                <a16:creationId xmlns:a16="http://schemas.microsoft.com/office/drawing/2014/main" id="{77D8C5F2-DC35-9EE8-A6F2-596464DC94C0}"/>
              </a:ext>
            </a:extLst>
          </p:cNvPr>
          <p:cNvGraphicFramePr/>
          <p:nvPr>
            <p:extLst>
              <p:ext uri="{D42A27DB-BD31-4B8C-83A1-F6EECF244321}">
                <p14:modId xmlns:p14="http://schemas.microsoft.com/office/powerpoint/2010/main" val="529926162"/>
              </p:ext>
            </p:extLst>
          </p:nvPr>
        </p:nvGraphicFramePr>
        <p:xfrm>
          <a:off x="6081132" y="598616"/>
          <a:ext cx="2638110" cy="5933756"/>
        </p:xfrm>
        <a:graphic>
          <a:graphicData uri="http://schemas.openxmlformats.org/drawingml/2006/chart">
            <c:chart xmlns:c="http://schemas.openxmlformats.org/drawingml/2006/chart" xmlns:r="http://schemas.openxmlformats.org/officeDocument/2006/relationships" r:id="rId2"/>
          </a:graphicData>
        </a:graphic>
      </p:graphicFrame>
      <p:sp>
        <p:nvSpPr>
          <p:cNvPr id="14" name="TextBox 13">
            <a:extLst>
              <a:ext uri="{FF2B5EF4-FFF2-40B4-BE49-F238E27FC236}">
                <a16:creationId xmlns:a16="http://schemas.microsoft.com/office/drawing/2014/main" id="{9A36F8F6-9BBD-4E48-EBB8-2206E4441E75}"/>
              </a:ext>
            </a:extLst>
          </p:cNvPr>
          <p:cNvSpPr txBox="1"/>
          <p:nvPr/>
        </p:nvSpPr>
        <p:spPr>
          <a:xfrm>
            <a:off x="4827270" y="2329017"/>
            <a:ext cx="1727200" cy="568960"/>
          </a:xfrm>
          <a:prstGeom prst="rect">
            <a:avLst/>
          </a:prstGeom>
          <a:noFill/>
        </p:spPr>
        <p:txBody>
          <a:bodyPr wrap="square" rtlCol="0">
            <a:noAutofit/>
          </a:bodyPr>
          <a:lstStyle/>
          <a:p>
            <a:pPr algn="r">
              <a:lnSpc>
                <a:spcPct val="90000"/>
              </a:lnSpc>
              <a:spcAft>
                <a:spcPts val="600"/>
              </a:spcAft>
            </a:pPr>
            <a:r>
              <a:rPr lang="en-IE" b="1" dirty="0">
                <a:solidFill>
                  <a:schemeClr val="accent1"/>
                </a:solidFill>
              </a:rPr>
              <a:t>Have never heard of the Act</a:t>
            </a:r>
          </a:p>
        </p:txBody>
      </p:sp>
      <p:sp>
        <p:nvSpPr>
          <p:cNvPr id="15" name="TextBox 14">
            <a:extLst>
              <a:ext uri="{FF2B5EF4-FFF2-40B4-BE49-F238E27FC236}">
                <a16:creationId xmlns:a16="http://schemas.microsoft.com/office/drawing/2014/main" id="{E3160426-E5F2-2136-3354-E66040A34CE9}"/>
              </a:ext>
            </a:extLst>
          </p:cNvPr>
          <p:cNvSpPr txBox="1"/>
          <p:nvPr/>
        </p:nvSpPr>
        <p:spPr>
          <a:xfrm>
            <a:off x="4329430" y="4567417"/>
            <a:ext cx="2225040" cy="819759"/>
          </a:xfrm>
          <a:prstGeom prst="rect">
            <a:avLst/>
          </a:prstGeom>
          <a:noFill/>
        </p:spPr>
        <p:txBody>
          <a:bodyPr wrap="square" rtlCol="0">
            <a:noAutofit/>
          </a:bodyPr>
          <a:lstStyle/>
          <a:p>
            <a:pPr algn="r">
              <a:lnSpc>
                <a:spcPct val="90000"/>
              </a:lnSpc>
              <a:spcAft>
                <a:spcPts val="600"/>
              </a:spcAft>
            </a:pPr>
            <a:r>
              <a:rPr lang="en-IE" b="1" dirty="0">
                <a:solidFill>
                  <a:schemeClr val="accent5"/>
                </a:solidFill>
              </a:rPr>
              <a:t>Have heard of the Act, but don't really know what it is about</a:t>
            </a:r>
          </a:p>
        </p:txBody>
      </p:sp>
      <p:sp>
        <p:nvSpPr>
          <p:cNvPr id="16" name="TextBox 15">
            <a:extLst>
              <a:ext uri="{FF2B5EF4-FFF2-40B4-BE49-F238E27FC236}">
                <a16:creationId xmlns:a16="http://schemas.microsoft.com/office/drawing/2014/main" id="{B7869B31-A749-E3E6-460E-BB1BED10945C}"/>
              </a:ext>
            </a:extLst>
          </p:cNvPr>
          <p:cNvSpPr txBox="1"/>
          <p:nvPr/>
        </p:nvSpPr>
        <p:spPr>
          <a:xfrm>
            <a:off x="3916360" y="5519257"/>
            <a:ext cx="2638110" cy="568960"/>
          </a:xfrm>
          <a:prstGeom prst="rect">
            <a:avLst/>
          </a:prstGeom>
          <a:noFill/>
        </p:spPr>
        <p:txBody>
          <a:bodyPr wrap="square" rtlCol="0">
            <a:noAutofit/>
          </a:bodyPr>
          <a:lstStyle/>
          <a:p>
            <a:pPr algn="r">
              <a:lnSpc>
                <a:spcPct val="90000"/>
              </a:lnSpc>
              <a:spcAft>
                <a:spcPts val="600"/>
              </a:spcAft>
            </a:pPr>
            <a:r>
              <a:rPr lang="en-IE" b="1" dirty="0">
                <a:solidFill>
                  <a:schemeClr val="accent4"/>
                </a:solidFill>
              </a:rPr>
              <a:t>Have some understanding of what the Act is about</a:t>
            </a:r>
          </a:p>
        </p:txBody>
      </p:sp>
      <p:sp>
        <p:nvSpPr>
          <p:cNvPr id="17" name="TextBox 16">
            <a:extLst>
              <a:ext uri="{FF2B5EF4-FFF2-40B4-BE49-F238E27FC236}">
                <a16:creationId xmlns:a16="http://schemas.microsoft.com/office/drawing/2014/main" id="{4BB0BAC6-6871-B808-E9F8-1761DC31DF2C}"/>
              </a:ext>
            </a:extLst>
          </p:cNvPr>
          <p:cNvSpPr txBox="1"/>
          <p:nvPr/>
        </p:nvSpPr>
        <p:spPr>
          <a:xfrm>
            <a:off x="3790950" y="6100760"/>
            <a:ext cx="2763520" cy="568960"/>
          </a:xfrm>
          <a:prstGeom prst="rect">
            <a:avLst/>
          </a:prstGeom>
          <a:noFill/>
        </p:spPr>
        <p:txBody>
          <a:bodyPr wrap="square" rtlCol="0">
            <a:noAutofit/>
          </a:bodyPr>
          <a:lstStyle/>
          <a:p>
            <a:pPr algn="r">
              <a:lnSpc>
                <a:spcPct val="90000"/>
              </a:lnSpc>
              <a:spcAft>
                <a:spcPts val="600"/>
              </a:spcAft>
            </a:pPr>
            <a:r>
              <a:rPr lang="en-IE" b="1" dirty="0">
                <a:solidFill>
                  <a:schemeClr val="tx2"/>
                </a:solidFill>
              </a:rPr>
              <a:t>Have a good understanding of what the Act is about</a:t>
            </a:r>
          </a:p>
        </p:txBody>
      </p:sp>
      <p:sp>
        <p:nvSpPr>
          <p:cNvPr id="24" name="TextBox 23">
            <a:extLst>
              <a:ext uri="{FF2B5EF4-FFF2-40B4-BE49-F238E27FC236}">
                <a16:creationId xmlns:a16="http://schemas.microsoft.com/office/drawing/2014/main" id="{46E798CD-AC54-11C2-9D9A-97E0E9F34C84}"/>
              </a:ext>
            </a:extLst>
          </p:cNvPr>
          <p:cNvSpPr txBox="1"/>
          <p:nvPr/>
        </p:nvSpPr>
        <p:spPr>
          <a:xfrm>
            <a:off x="3790950" y="233491"/>
            <a:ext cx="7778113" cy="365125"/>
          </a:xfrm>
          <a:prstGeom prst="rect">
            <a:avLst/>
          </a:prstGeom>
          <a:noFill/>
        </p:spPr>
        <p:txBody>
          <a:bodyPr wrap="square" rtlCol="0">
            <a:noAutofit/>
          </a:bodyPr>
          <a:lstStyle/>
          <a:p>
            <a:pPr algn="l">
              <a:lnSpc>
                <a:spcPct val="90000"/>
              </a:lnSpc>
              <a:spcAft>
                <a:spcPts val="600"/>
              </a:spcAft>
            </a:pPr>
            <a:r>
              <a:rPr lang="en-IE" b="1" dirty="0">
                <a:solidFill>
                  <a:schemeClr val="tx2"/>
                </a:solidFill>
              </a:rPr>
              <a:t>% of ROI population aged 18+ aware of the Assisted Decision Making (Capacity) Act</a:t>
            </a:r>
          </a:p>
        </p:txBody>
      </p:sp>
      <p:sp>
        <p:nvSpPr>
          <p:cNvPr id="25" name="Right Brace 24">
            <a:extLst>
              <a:ext uri="{FF2B5EF4-FFF2-40B4-BE49-F238E27FC236}">
                <a16:creationId xmlns:a16="http://schemas.microsoft.com/office/drawing/2014/main" id="{270BD830-7FA0-4351-D660-2EDDD63E41A9}"/>
              </a:ext>
            </a:extLst>
          </p:cNvPr>
          <p:cNvSpPr/>
          <p:nvPr/>
        </p:nvSpPr>
        <p:spPr>
          <a:xfrm>
            <a:off x="8263708" y="807719"/>
            <a:ext cx="170362" cy="4559137"/>
          </a:xfrm>
          <a:prstGeom prst="rightBrace">
            <a:avLst/>
          </a:prstGeom>
          <a:solidFill>
            <a:schemeClr val="bg1"/>
          </a:solidFill>
          <a:ln w="1905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30" name="Right Brace 29">
            <a:extLst>
              <a:ext uri="{FF2B5EF4-FFF2-40B4-BE49-F238E27FC236}">
                <a16:creationId xmlns:a16="http://schemas.microsoft.com/office/drawing/2014/main" id="{467E581F-1E0A-94C7-A513-303B6F1631CE}"/>
              </a:ext>
            </a:extLst>
          </p:cNvPr>
          <p:cNvSpPr/>
          <p:nvPr/>
        </p:nvSpPr>
        <p:spPr>
          <a:xfrm>
            <a:off x="8263708" y="5478422"/>
            <a:ext cx="170362" cy="900000"/>
          </a:xfrm>
          <a:prstGeom prst="rightBrace">
            <a:avLst/>
          </a:prstGeom>
          <a:solidFill>
            <a:schemeClr val="bg1"/>
          </a:solidFill>
          <a:ln w="19050">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graphicFrame>
        <p:nvGraphicFramePr>
          <p:cNvPr id="32" name="Table 32">
            <a:extLst>
              <a:ext uri="{FF2B5EF4-FFF2-40B4-BE49-F238E27FC236}">
                <a16:creationId xmlns:a16="http://schemas.microsoft.com/office/drawing/2014/main" id="{6872C3C1-41A3-1E6F-A4C9-E0395CD86D69}"/>
              </a:ext>
            </a:extLst>
          </p:cNvPr>
          <p:cNvGraphicFramePr>
            <a:graphicFrameLocks noGrp="1"/>
          </p:cNvGraphicFramePr>
          <p:nvPr>
            <p:extLst>
              <p:ext uri="{D42A27DB-BD31-4B8C-83A1-F6EECF244321}">
                <p14:modId xmlns:p14="http://schemas.microsoft.com/office/powerpoint/2010/main" val="3135667486"/>
              </p:ext>
            </p:extLst>
          </p:nvPr>
        </p:nvGraphicFramePr>
        <p:xfrm>
          <a:off x="8474509" y="5377495"/>
          <a:ext cx="2977975" cy="1097280"/>
        </p:xfrm>
        <a:graphic>
          <a:graphicData uri="http://schemas.openxmlformats.org/drawingml/2006/table">
            <a:tbl>
              <a:tblPr firstRow="1" bandRow="1">
                <a:tableStyleId>{2D5ABB26-0587-4C30-8999-92F81FD0307C}</a:tableStyleId>
              </a:tblPr>
              <a:tblGrid>
                <a:gridCol w="1069975">
                  <a:extLst>
                    <a:ext uri="{9D8B030D-6E8A-4147-A177-3AD203B41FA5}">
                      <a16:colId xmlns:a16="http://schemas.microsoft.com/office/drawing/2014/main" val="2655550448"/>
                    </a:ext>
                  </a:extLst>
                </a:gridCol>
                <a:gridCol w="1908000">
                  <a:extLst>
                    <a:ext uri="{9D8B030D-6E8A-4147-A177-3AD203B41FA5}">
                      <a16:colId xmlns:a16="http://schemas.microsoft.com/office/drawing/2014/main" val="3794931582"/>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4400" b="1" dirty="0">
                          <a:solidFill>
                            <a:schemeClr val="tx2"/>
                          </a:solidFill>
                        </a:rPr>
                        <a:t>17%</a:t>
                      </a:r>
                      <a:endParaRPr lang="en-IE" dirty="0">
                        <a:solidFill>
                          <a:schemeClr val="tx2"/>
                        </a:solidFill>
                      </a:endParaRPr>
                    </a:p>
                  </a:txBody>
                  <a:tcPr marL="0" marR="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dirty="0">
                          <a:solidFill>
                            <a:schemeClr val="tx2"/>
                          </a:solidFill>
                        </a:rPr>
                        <a:t>aware of the Act and with at least some understanding of what it is about</a:t>
                      </a:r>
                    </a:p>
                  </a:txBody>
                  <a:tcPr marL="0" marR="0" marT="0" marB="0" anchor="ctr"/>
                </a:tc>
                <a:extLst>
                  <a:ext uri="{0D108BD9-81ED-4DB2-BD59-A6C34878D82A}">
                    <a16:rowId xmlns:a16="http://schemas.microsoft.com/office/drawing/2014/main" val="641332940"/>
                  </a:ext>
                </a:extLst>
              </a:tr>
            </a:tbl>
          </a:graphicData>
        </a:graphic>
      </p:graphicFrame>
      <p:graphicFrame>
        <p:nvGraphicFramePr>
          <p:cNvPr id="33" name="Table 32">
            <a:extLst>
              <a:ext uri="{FF2B5EF4-FFF2-40B4-BE49-F238E27FC236}">
                <a16:creationId xmlns:a16="http://schemas.microsoft.com/office/drawing/2014/main" id="{27014EE5-FFE3-98BB-F65C-8E3E707E4577}"/>
              </a:ext>
            </a:extLst>
          </p:cNvPr>
          <p:cNvGraphicFramePr>
            <a:graphicFrameLocks noGrp="1"/>
          </p:cNvGraphicFramePr>
          <p:nvPr>
            <p:extLst>
              <p:ext uri="{D42A27DB-BD31-4B8C-83A1-F6EECF244321}">
                <p14:modId xmlns:p14="http://schemas.microsoft.com/office/powerpoint/2010/main" val="1357954641"/>
              </p:ext>
            </p:extLst>
          </p:nvPr>
        </p:nvGraphicFramePr>
        <p:xfrm>
          <a:off x="8474509" y="2589275"/>
          <a:ext cx="3265975" cy="987552"/>
        </p:xfrm>
        <a:graphic>
          <a:graphicData uri="http://schemas.openxmlformats.org/drawingml/2006/table">
            <a:tbl>
              <a:tblPr firstRow="1" bandRow="1">
                <a:tableStyleId>{2D5ABB26-0587-4C30-8999-92F81FD0307C}</a:tableStyleId>
              </a:tblPr>
              <a:tblGrid>
                <a:gridCol w="1069975">
                  <a:extLst>
                    <a:ext uri="{9D8B030D-6E8A-4147-A177-3AD203B41FA5}">
                      <a16:colId xmlns:a16="http://schemas.microsoft.com/office/drawing/2014/main" val="2655550448"/>
                    </a:ext>
                  </a:extLst>
                </a:gridCol>
                <a:gridCol w="2196000">
                  <a:extLst>
                    <a:ext uri="{9D8B030D-6E8A-4147-A177-3AD203B41FA5}">
                      <a16:colId xmlns:a16="http://schemas.microsoft.com/office/drawing/2014/main" val="3794931582"/>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4400" b="1" dirty="0">
                          <a:solidFill>
                            <a:schemeClr val="accent1"/>
                          </a:solidFill>
                        </a:rPr>
                        <a:t>83%</a:t>
                      </a:r>
                      <a:endParaRPr lang="en-IE" dirty="0">
                        <a:solidFill>
                          <a:schemeClr val="accent1"/>
                        </a:solidFill>
                      </a:endParaRPr>
                    </a:p>
                  </a:txBody>
                  <a:tcPr marL="0" marR="0" marT="0" marB="0" anchor="ctr"/>
                </a:tc>
                <a:tc>
                  <a:txBody>
                    <a:bodyPr/>
                    <a:lstStyle/>
                    <a:p>
                      <a:pPr algn="l">
                        <a:lnSpc>
                          <a:spcPct val="90000"/>
                        </a:lnSpc>
                        <a:spcAft>
                          <a:spcPts val="600"/>
                        </a:spcAft>
                      </a:pPr>
                      <a:r>
                        <a:rPr lang="en-IE" dirty="0">
                          <a:solidFill>
                            <a:schemeClr val="accent1"/>
                          </a:solidFill>
                        </a:rPr>
                        <a:t>either never heard of the Act or had heard of it but didn’t really know what it was about</a:t>
                      </a:r>
                    </a:p>
                  </a:txBody>
                  <a:tcPr marL="0" marR="0" marT="0" marB="0" anchor="ctr"/>
                </a:tc>
                <a:extLst>
                  <a:ext uri="{0D108BD9-81ED-4DB2-BD59-A6C34878D82A}">
                    <a16:rowId xmlns:a16="http://schemas.microsoft.com/office/drawing/2014/main" val="641332940"/>
                  </a:ext>
                </a:extLst>
              </a:tr>
            </a:tbl>
          </a:graphicData>
        </a:graphic>
      </p:graphicFrame>
    </p:spTree>
    <p:extLst>
      <p:ext uri="{BB962C8B-B14F-4D97-AF65-F5344CB8AC3E}">
        <p14:creationId xmlns:p14="http://schemas.microsoft.com/office/powerpoint/2010/main" val="3358633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546CBB8F-0D5A-2A28-1FBF-DC1C6BB5C0C3}"/>
              </a:ext>
            </a:extLst>
          </p:cNvPr>
          <p:cNvSpPr>
            <a:spLocks noGrp="1"/>
          </p:cNvSpPr>
          <p:nvPr>
            <p:ph type="ftr" sz="quarter" idx="11"/>
          </p:nvPr>
        </p:nvSpPr>
        <p:spPr/>
        <p:txBody>
          <a:bodyPr/>
          <a:lstStyle/>
          <a:p>
            <a:r>
              <a:rPr lang="en-GB" dirty="0"/>
              <a:t>Q.1 </a:t>
            </a:r>
            <a:r>
              <a:rPr lang="en-IE" dirty="0"/>
              <a:t>Thinking about the Assisted Decision-Making (Capacity) Act, which of the following best applies to you before today?</a:t>
            </a:r>
            <a:br>
              <a:rPr lang="en-IE" dirty="0"/>
            </a:br>
            <a:r>
              <a:rPr lang="en-IE" dirty="0"/>
              <a:t>Base: all adults aged 18+ living in ROI responding; n=1,012</a:t>
            </a:r>
            <a:endParaRPr lang="en-GB" dirty="0"/>
          </a:p>
        </p:txBody>
      </p:sp>
      <p:sp>
        <p:nvSpPr>
          <p:cNvPr id="2" name="Slide Number Placeholder 1">
            <a:extLst>
              <a:ext uri="{FF2B5EF4-FFF2-40B4-BE49-F238E27FC236}">
                <a16:creationId xmlns:a16="http://schemas.microsoft.com/office/drawing/2014/main" id="{D0D58ADA-5795-AE79-404D-469FD3582EFC}"/>
              </a:ext>
            </a:extLst>
          </p:cNvPr>
          <p:cNvSpPr>
            <a:spLocks noGrp="1"/>
          </p:cNvSpPr>
          <p:nvPr>
            <p:ph type="sldNum" sz="quarter" idx="12"/>
          </p:nvPr>
        </p:nvSpPr>
        <p:spPr/>
        <p:txBody>
          <a:bodyPr/>
          <a:lstStyle/>
          <a:p>
            <a:fld id="{21F79131-C817-4EAF-B3BC-6511779B5E04}" type="slidenum">
              <a:rPr lang="en-GB" smtClean="0"/>
              <a:pPr/>
              <a:t>5</a:t>
            </a:fld>
            <a:endParaRPr lang="en-GB"/>
          </a:p>
        </p:txBody>
      </p:sp>
      <p:sp>
        <p:nvSpPr>
          <p:cNvPr id="6" name="Title 5">
            <a:extLst>
              <a:ext uri="{FF2B5EF4-FFF2-40B4-BE49-F238E27FC236}">
                <a16:creationId xmlns:a16="http://schemas.microsoft.com/office/drawing/2014/main" id="{3A108D06-DDF4-6B40-46B5-297534F3E093}"/>
              </a:ext>
            </a:extLst>
          </p:cNvPr>
          <p:cNvSpPr>
            <a:spLocks noGrp="1"/>
          </p:cNvSpPr>
          <p:nvPr>
            <p:ph type="title"/>
          </p:nvPr>
        </p:nvSpPr>
        <p:spPr/>
        <p:txBody>
          <a:bodyPr/>
          <a:lstStyle/>
          <a:p>
            <a:r>
              <a:rPr lang="en-IE" dirty="0"/>
              <a:t>Familiarity with Act highest for older people and AB social class</a:t>
            </a:r>
          </a:p>
        </p:txBody>
      </p:sp>
      <p:sp>
        <p:nvSpPr>
          <p:cNvPr id="7" name="Text Placeholder 6">
            <a:extLst>
              <a:ext uri="{FF2B5EF4-FFF2-40B4-BE49-F238E27FC236}">
                <a16:creationId xmlns:a16="http://schemas.microsoft.com/office/drawing/2014/main" id="{D912AEA9-ECD0-C22B-2444-7F3A198DCAA2}"/>
              </a:ext>
            </a:extLst>
          </p:cNvPr>
          <p:cNvSpPr>
            <a:spLocks noGrp="1"/>
          </p:cNvSpPr>
          <p:nvPr>
            <p:ph type="body" sz="quarter" idx="13"/>
          </p:nvPr>
        </p:nvSpPr>
        <p:spPr/>
        <p:txBody>
          <a:bodyPr/>
          <a:lstStyle/>
          <a:p>
            <a:r>
              <a:rPr lang="en-IE" dirty="0"/>
              <a:t>Those living in Dublin also tend to have higher level of familiarity with the Act</a:t>
            </a:r>
          </a:p>
        </p:txBody>
      </p:sp>
      <p:sp>
        <p:nvSpPr>
          <p:cNvPr id="8" name="Text Placeholder 7">
            <a:extLst>
              <a:ext uri="{FF2B5EF4-FFF2-40B4-BE49-F238E27FC236}">
                <a16:creationId xmlns:a16="http://schemas.microsoft.com/office/drawing/2014/main" id="{B7EAFAE7-C69F-7607-70F7-6BAF7575AA1E}"/>
              </a:ext>
            </a:extLst>
          </p:cNvPr>
          <p:cNvSpPr>
            <a:spLocks noGrp="1"/>
          </p:cNvSpPr>
          <p:nvPr>
            <p:ph type="body" sz="quarter" idx="14"/>
          </p:nvPr>
        </p:nvSpPr>
        <p:spPr/>
        <p:txBody>
          <a:bodyPr/>
          <a:lstStyle/>
          <a:p>
            <a:r>
              <a:rPr lang="en-IE" dirty="0"/>
              <a:t>% aware of Act with some / good understanding of it by key demographics</a:t>
            </a:r>
          </a:p>
        </p:txBody>
      </p:sp>
      <p:graphicFrame>
        <p:nvGraphicFramePr>
          <p:cNvPr id="11" name="Chart 10">
            <a:extLst>
              <a:ext uri="{FF2B5EF4-FFF2-40B4-BE49-F238E27FC236}">
                <a16:creationId xmlns:a16="http://schemas.microsoft.com/office/drawing/2014/main" id="{DE2F1650-A7EF-00D6-0371-3B62922962D9}"/>
              </a:ext>
            </a:extLst>
          </p:cNvPr>
          <p:cNvGraphicFramePr/>
          <p:nvPr>
            <p:extLst>
              <p:ext uri="{D42A27DB-BD31-4B8C-83A1-F6EECF244321}">
                <p14:modId xmlns:p14="http://schemas.microsoft.com/office/powerpoint/2010/main" val="991092046"/>
              </p:ext>
            </p:extLst>
          </p:nvPr>
        </p:nvGraphicFramePr>
        <p:xfrm>
          <a:off x="461804" y="1933223"/>
          <a:ext cx="11268392" cy="36105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Table 12">
            <a:extLst>
              <a:ext uri="{FF2B5EF4-FFF2-40B4-BE49-F238E27FC236}">
                <a16:creationId xmlns:a16="http://schemas.microsoft.com/office/drawing/2014/main" id="{EFAD566D-A41C-5F87-3591-78A78308A5F8}"/>
              </a:ext>
            </a:extLst>
          </p:cNvPr>
          <p:cNvGraphicFramePr>
            <a:graphicFrameLocks noGrp="1"/>
          </p:cNvGraphicFramePr>
          <p:nvPr>
            <p:extLst>
              <p:ext uri="{D42A27DB-BD31-4B8C-83A1-F6EECF244321}">
                <p14:modId xmlns:p14="http://schemas.microsoft.com/office/powerpoint/2010/main" val="3244897526"/>
              </p:ext>
            </p:extLst>
          </p:nvPr>
        </p:nvGraphicFramePr>
        <p:xfrm>
          <a:off x="569997" y="5419097"/>
          <a:ext cx="11052006" cy="370840"/>
        </p:xfrm>
        <a:graphic>
          <a:graphicData uri="http://schemas.openxmlformats.org/drawingml/2006/table">
            <a:tbl>
              <a:tblPr firstRow="1" bandRow="1">
                <a:tableStyleId>{2D5ABB26-0587-4C30-8999-92F81FD0307C}</a:tableStyleId>
              </a:tblPr>
              <a:tblGrid>
                <a:gridCol w="526286">
                  <a:extLst>
                    <a:ext uri="{9D8B030D-6E8A-4147-A177-3AD203B41FA5}">
                      <a16:colId xmlns:a16="http://schemas.microsoft.com/office/drawing/2014/main" val="3113166284"/>
                    </a:ext>
                  </a:extLst>
                </a:gridCol>
                <a:gridCol w="526286">
                  <a:extLst>
                    <a:ext uri="{9D8B030D-6E8A-4147-A177-3AD203B41FA5}">
                      <a16:colId xmlns:a16="http://schemas.microsoft.com/office/drawing/2014/main" val="1233534565"/>
                    </a:ext>
                  </a:extLst>
                </a:gridCol>
                <a:gridCol w="526286">
                  <a:extLst>
                    <a:ext uri="{9D8B030D-6E8A-4147-A177-3AD203B41FA5}">
                      <a16:colId xmlns:a16="http://schemas.microsoft.com/office/drawing/2014/main" val="733379446"/>
                    </a:ext>
                  </a:extLst>
                </a:gridCol>
                <a:gridCol w="526286">
                  <a:extLst>
                    <a:ext uri="{9D8B030D-6E8A-4147-A177-3AD203B41FA5}">
                      <a16:colId xmlns:a16="http://schemas.microsoft.com/office/drawing/2014/main" val="3102626866"/>
                    </a:ext>
                  </a:extLst>
                </a:gridCol>
                <a:gridCol w="526286">
                  <a:extLst>
                    <a:ext uri="{9D8B030D-6E8A-4147-A177-3AD203B41FA5}">
                      <a16:colId xmlns:a16="http://schemas.microsoft.com/office/drawing/2014/main" val="4265423599"/>
                    </a:ext>
                  </a:extLst>
                </a:gridCol>
                <a:gridCol w="526286">
                  <a:extLst>
                    <a:ext uri="{9D8B030D-6E8A-4147-A177-3AD203B41FA5}">
                      <a16:colId xmlns:a16="http://schemas.microsoft.com/office/drawing/2014/main" val="1716180068"/>
                    </a:ext>
                  </a:extLst>
                </a:gridCol>
                <a:gridCol w="526286">
                  <a:extLst>
                    <a:ext uri="{9D8B030D-6E8A-4147-A177-3AD203B41FA5}">
                      <a16:colId xmlns:a16="http://schemas.microsoft.com/office/drawing/2014/main" val="734360583"/>
                    </a:ext>
                  </a:extLst>
                </a:gridCol>
                <a:gridCol w="526286">
                  <a:extLst>
                    <a:ext uri="{9D8B030D-6E8A-4147-A177-3AD203B41FA5}">
                      <a16:colId xmlns:a16="http://schemas.microsoft.com/office/drawing/2014/main" val="1972040986"/>
                    </a:ext>
                  </a:extLst>
                </a:gridCol>
                <a:gridCol w="526286">
                  <a:extLst>
                    <a:ext uri="{9D8B030D-6E8A-4147-A177-3AD203B41FA5}">
                      <a16:colId xmlns:a16="http://schemas.microsoft.com/office/drawing/2014/main" val="1931539858"/>
                    </a:ext>
                  </a:extLst>
                </a:gridCol>
                <a:gridCol w="526286">
                  <a:extLst>
                    <a:ext uri="{9D8B030D-6E8A-4147-A177-3AD203B41FA5}">
                      <a16:colId xmlns:a16="http://schemas.microsoft.com/office/drawing/2014/main" val="4192004067"/>
                    </a:ext>
                  </a:extLst>
                </a:gridCol>
                <a:gridCol w="526286">
                  <a:extLst>
                    <a:ext uri="{9D8B030D-6E8A-4147-A177-3AD203B41FA5}">
                      <a16:colId xmlns:a16="http://schemas.microsoft.com/office/drawing/2014/main" val="3215588741"/>
                    </a:ext>
                  </a:extLst>
                </a:gridCol>
                <a:gridCol w="526286">
                  <a:extLst>
                    <a:ext uri="{9D8B030D-6E8A-4147-A177-3AD203B41FA5}">
                      <a16:colId xmlns:a16="http://schemas.microsoft.com/office/drawing/2014/main" val="1364755000"/>
                    </a:ext>
                  </a:extLst>
                </a:gridCol>
                <a:gridCol w="526286">
                  <a:extLst>
                    <a:ext uri="{9D8B030D-6E8A-4147-A177-3AD203B41FA5}">
                      <a16:colId xmlns:a16="http://schemas.microsoft.com/office/drawing/2014/main" val="4197165352"/>
                    </a:ext>
                  </a:extLst>
                </a:gridCol>
                <a:gridCol w="526286">
                  <a:extLst>
                    <a:ext uri="{9D8B030D-6E8A-4147-A177-3AD203B41FA5}">
                      <a16:colId xmlns:a16="http://schemas.microsoft.com/office/drawing/2014/main" val="3124146738"/>
                    </a:ext>
                  </a:extLst>
                </a:gridCol>
                <a:gridCol w="526286">
                  <a:extLst>
                    <a:ext uri="{9D8B030D-6E8A-4147-A177-3AD203B41FA5}">
                      <a16:colId xmlns:a16="http://schemas.microsoft.com/office/drawing/2014/main" val="395173296"/>
                    </a:ext>
                  </a:extLst>
                </a:gridCol>
                <a:gridCol w="526286">
                  <a:extLst>
                    <a:ext uri="{9D8B030D-6E8A-4147-A177-3AD203B41FA5}">
                      <a16:colId xmlns:a16="http://schemas.microsoft.com/office/drawing/2014/main" val="416884259"/>
                    </a:ext>
                  </a:extLst>
                </a:gridCol>
                <a:gridCol w="526286">
                  <a:extLst>
                    <a:ext uri="{9D8B030D-6E8A-4147-A177-3AD203B41FA5}">
                      <a16:colId xmlns:a16="http://schemas.microsoft.com/office/drawing/2014/main" val="3654393795"/>
                    </a:ext>
                  </a:extLst>
                </a:gridCol>
                <a:gridCol w="526286">
                  <a:extLst>
                    <a:ext uri="{9D8B030D-6E8A-4147-A177-3AD203B41FA5}">
                      <a16:colId xmlns:a16="http://schemas.microsoft.com/office/drawing/2014/main" val="4104025559"/>
                    </a:ext>
                  </a:extLst>
                </a:gridCol>
                <a:gridCol w="526286">
                  <a:extLst>
                    <a:ext uri="{9D8B030D-6E8A-4147-A177-3AD203B41FA5}">
                      <a16:colId xmlns:a16="http://schemas.microsoft.com/office/drawing/2014/main" val="4039213374"/>
                    </a:ext>
                  </a:extLst>
                </a:gridCol>
                <a:gridCol w="526286">
                  <a:extLst>
                    <a:ext uri="{9D8B030D-6E8A-4147-A177-3AD203B41FA5}">
                      <a16:colId xmlns:a16="http://schemas.microsoft.com/office/drawing/2014/main" val="3526758770"/>
                    </a:ext>
                  </a:extLst>
                </a:gridCol>
                <a:gridCol w="526286">
                  <a:extLst>
                    <a:ext uri="{9D8B030D-6E8A-4147-A177-3AD203B41FA5}">
                      <a16:colId xmlns:a16="http://schemas.microsoft.com/office/drawing/2014/main" val="3607207318"/>
                    </a:ext>
                  </a:extLst>
                </a:gridCol>
              </a:tblGrid>
              <a:tr h="370840">
                <a:tc>
                  <a:txBody>
                    <a:bodyPr/>
                    <a:lstStyle/>
                    <a:p>
                      <a:pPr algn="ctr"/>
                      <a:r>
                        <a:rPr lang="en-IE" sz="1200" dirty="0">
                          <a:solidFill>
                            <a:schemeClr val="tx1">
                              <a:lumMod val="75000"/>
                              <a:lumOff val="25000"/>
                            </a:schemeClr>
                          </a:solidFill>
                        </a:rPr>
                        <a:t>Total</a:t>
                      </a:r>
                    </a:p>
                  </a:txBody>
                  <a:tcPr marL="0" marR="0" marT="0" marB="0"/>
                </a:tc>
                <a:tc>
                  <a:txBody>
                    <a:bodyPr/>
                    <a:lstStyle/>
                    <a:p>
                      <a:pPr algn="ctr"/>
                      <a:endParaRPr lang="en-IE" sz="1200" dirty="0">
                        <a:solidFill>
                          <a:schemeClr val="tx1">
                            <a:lumMod val="75000"/>
                            <a:lumOff val="25000"/>
                          </a:schemeClr>
                        </a:solidFill>
                      </a:endParaRPr>
                    </a:p>
                  </a:txBody>
                  <a:tcPr marL="0" marR="0" marT="0" marB="0"/>
                </a:tc>
                <a:tc>
                  <a:txBody>
                    <a:bodyPr/>
                    <a:lstStyle/>
                    <a:p>
                      <a:pPr algn="ctr"/>
                      <a:r>
                        <a:rPr lang="en-IE" sz="1200" dirty="0">
                          <a:solidFill>
                            <a:schemeClr val="tx1">
                              <a:lumMod val="75000"/>
                              <a:lumOff val="25000"/>
                            </a:schemeClr>
                          </a:solidFill>
                        </a:rPr>
                        <a:t>Men</a:t>
                      </a:r>
                    </a:p>
                  </a:txBody>
                  <a:tcPr marL="0" marR="0" marT="0" marB="0"/>
                </a:tc>
                <a:tc>
                  <a:txBody>
                    <a:bodyPr/>
                    <a:lstStyle/>
                    <a:p>
                      <a:pPr algn="ctr"/>
                      <a:r>
                        <a:rPr lang="en-IE" sz="1200" dirty="0">
                          <a:solidFill>
                            <a:schemeClr val="tx1">
                              <a:lumMod val="75000"/>
                              <a:lumOff val="25000"/>
                            </a:schemeClr>
                          </a:solidFill>
                        </a:rPr>
                        <a:t>Women</a:t>
                      </a:r>
                    </a:p>
                  </a:txBody>
                  <a:tcPr marL="0" marR="0" marT="0" marB="0"/>
                </a:tc>
                <a:tc>
                  <a:txBody>
                    <a:bodyPr/>
                    <a:lstStyle/>
                    <a:p>
                      <a:pPr algn="ctr"/>
                      <a:endParaRPr lang="en-IE" sz="1200" dirty="0">
                        <a:solidFill>
                          <a:schemeClr val="tx1">
                            <a:lumMod val="75000"/>
                            <a:lumOff val="25000"/>
                          </a:schemeClr>
                        </a:solidFill>
                      </a:endParaRPr>
                    </a:p>
                  </a:txBody>
                  <a:tcPr marL="0" marR="0" marT="0" marB="0"/>
                </a:tc>
                <a:tc>
                  <a:txBody>
                    <a:bodyPr/>
                    <a:lstStyle/>
                    <a:p>
                      <a:pPr algn="ctr"/>
                      <a:r>
                        <a:rPr lang="en-IE" sz="1200" dirty="0">
                          <a:solidFill>
                            <a:schemeClr val="tx1">
                              <a:lumMod val="75000"/>
                              <a:lumOff val="25000"/>
                            </a:schemeClr>
                          </a:solidFill>
                        </a:rPr>
                        <a:t>18-24</a:t>
                      </a:r>
                    </a:p>
                  </a:txBody>
                  <a:tcPr marL="0" marR="0" marT="0" marB="0"/>
                </a:tc>
                <a:tc>
                  <a:txBody>
                    <a:bodyPr/>
                    <a:lstStyle/>
                    <a:p>
                      <a:pPr algn="ctr"/>
                      <a:r>
                        <a:rPr lang="en-IE" sz="1200" dirty="0">
                          <a:solidFill>
                            <a:schemeClr val="tx1">
                              <a:lumMod val="75000"/>
                              <a:lumOff val="25000"/>
                            </a:schemeClr>
                          </a:solidFill>
                        </a:rPr>
                        <a:t>25-34</a:t>
                      </a:r>
                    </a:p>
                  </a:txBody>
                  <a:tcPr marL="0" marR="0" marT="0" marB="0"/>
                </a:tc>
                <a:tc>
                  <a:txBody>
                    <a:bodyPr/>
                    <a:lstStyle/>
                    <a:p>
                      <a:pPr algn="ctr"/>
                      <a:r>
                        <a:rPr lang="en-IE" sz="1200" dirty="0">
                          <a:solidFill>
                            <a:schemeClr val="tx1">
                              <a:lumMod val="75000"/>
                              <a:lumOff val="25000"/>
                            </a:schemeClr>
                          </a:solidFill>
                        </a:rPr>
                        <a:t>35-44</a:t>
                      </a:r>
                    </a:p>
                  </a:txBody>
                  <a:tcPr marL="0" marR="0" marT="0" marB="0"/>
                </a:tc>
                <a:tc>
                  <a:txBody>
                    <a:bodyPr/>
                    <a:lstStyle/>
                    <a:p>
                      <a:pPr algn="ctr"/>
                      <a:r>
                        <a:rPr lang="en-IE" sz="1200" dirty="0">
                          <a:solidFill>
                            <a:schemeClr val="tx1">
                              <a:lumMod val="75000"/>
                              <a:lumOff val="25000"/>
                            </a:schemeClr>
                          </a:solidFill>
                        </a:rPr>
                        <a:t>45-54</a:t>
                      </a:r>
                    </a:p>
                  </a:txBody>
                  <a:tcPr marL="0" marR="0" marT="0" marB="0"/>
                </a:tc>
                <a:tc>
                  <a:txBody>
                    <a:bodyPr/>
                    <a:lstStyle/>
                    <a:p>
                      <a:pPr algn="ctr"/>
                      <a:r>
                        <a:rPr lang="en-IE" sz="1200" dirty="0">
                          <a:solidFill>
                            <a:schemeClr val="tx1">
                              <a:lumMod val="75000"/>
                              <a:lumOff val="25000"/>
                            </a:schemeClr>
                          </a:solidFill>
                        </a:rPr>
                        <a:t>55-64</a:t>
                      </a:r>
                    </a:p>
                  </a:txBody>
                  <a:tcPr marL="0" marR="0" marT="0" marB="0"/>
                </a:tc>
                <a:tc>
                  <a:txBody>
                    <a:bodyPr/>
                    <a:lstStyle/>
                    <a:p>
                      <a:pPr algn="ctr"/>
                      <a:r>
                        <a:rPr lang="en-IE" sz="1200" dirty="0">
                          <a:solidFill>
                            <a:schemeClr val="tx1">
                              <a:lumMod val="75000"/>
                              <a:lumOff val="25000"/>
                            </a:schemeClr>
                          </a:solidFill>
                        </a:rPr>
                        <a:t>65+</a:t>
                      </a:r>
                    </a:p>
                  </a:txBody>
                  <a:tcPr marL="0" marR="0" marT="0" marB="0"/>
                </a:tc>
                <a:tc>
                  <a:txBody>
                    <a:bodyPr/>
                    <a:lstStyle/>
                    <a:p>
                      <a:pPr algn="ctr"/>
                      <a:endParaRPr lang="en-IE" sz="1200" dirty="0">
                        <a:solidFill>
                          <a:schemeClr val="tx1">
                            <a:lumMod val="75000"/>
                            <a:lumOff val="25000"/>
                          </a:schemeClr>
                        </a:solidFill>
                      </a:endParaRPr>
                    </a:p>
                  </a:txBody>
                  <a:tcPr marL="0" marR="0" marT="0" marB="0"/>
                </a:tc>
                <a:tc>
                  <a:txBody>
                    <a:bodyPr/>
                    <a:lstStyle/>
                    <a:p>
                      <a:pPr algn="ctr"/>
                      <a:r>
                        <a:rPr lang="en-IE" sz="1200" dirty="0">
                          <a:solidFill>
                            <a:schemeClr val="tx1">
                              <a:lumMod val="75000"/>
                              <a:lumOff val="25000"/>
                            </a:schemeClr>
                          </a:solidFill>
                        </a:rPr>
                        <a:t>AB</a:t>
                      </a:r>
                    </a:p>
                  </a:txBody>
                  <a:tcPr marL="0" marR="0" marT="0" marB="0"/>
                </a:tc>
                <a:tc>
                  <a:txBody>
                    <a:bodyPr/>
                    <a:lstStyle/>
                    <a:p>
                      <a:pPr algn="ctr"/>
                      <a:r>
                        <a:rPr lang="en-IE" sz="1200" dirty="0">
                          <a:solidFill>
                            <a:schemeClr val="tx1">
                              <a:lumMod val="75000"/>
                              <a:lumOff val="25000"/>
                            </a:schemeClr>
                          </a:solidFill>
                        </a:rPr>
                        <a:t>C1</a:t>
                      </a:r>
                    </a:p>
                  </a:txBody>
                  <a:tcPr marL="0" marR="0" marT="0" marB="0"/>
                </a:tc>
                <a:tc>
                  <a:txBody>
                    <a:bodyPr/>
                    <a:lstStyle/>
                    <a:p>
                      <a:pPr algn="ctr"/>
                      <a:r>
                        <a:rPr lang="en-IE" sz="1200" dirty="0">
                          <a:solidFill>
                            <a:schemeClr val="tx1">
                              <a:lumMod val="75000"/>
                              <a:lumOff val="25000"/>
                            </a:schemeClr>
                          </a:solidFill>
                        </a:rPr>
                        <a:t>C2</a:t>
                      </a:r>
                    </a:p>
                  </a:txBody>
                  <a:tcPr marL="0" marR="0" marT="0" marB="0"/>
                </a:tc>
                <a:tc>
                  <a:txBody>
                    <a:bodyPr/>
                    <a:lstStyle/>
                    <a:p>
                      <a:pPr algn="ctr"/>
                      <a:r>
                        <a:rPr lang="en-IE" sz="1200" dirty="0">
                          <a:solidFill>
                            <a:schemeClr val="tx1">
                              <a:lumMod val="75000"/>
                              <a:lumOff val="25000"/>
                            </a:schemeClr>
                          </a:solidFill>
                        </a:rPr>
                        <a:t>DE</a:t>
                      </a:r>
                    </a:p>
                  </a:txBody>
                  <a:tcPr marL="0" marR="0" marT="0" marB="0"/>
                </a:tc>
                <a:tc>
                  <a:txBody>
                    <a:bodyPr/>
                    <a:lstStyle/>
                    <a:p>
                      <a:pPr algn="ctr"/>
                      <a:endParaRPr lang="en-IE" sz="1200" dirty="0">
                        <a:solidFill>
                          <a:schemeClr val="tx1">
                            <a:lumMod val="75000"/>
                            <a:lumOff val="25000"/>
                          </a:schemeClr>
                        </a:solidFill>
                      </a:endParaRPr>
                    </a:p>
                  </a:txBody>
                  <a:tcPr marL="0" marR="0" marT="0" marB="0"/>
                </a:tc>
                <a:tc>
                  <a:txBody>
                    <a:bodyPr/>
                    <a:lstStyle/>
                    <a:p>
                      <a:pPr algn="ctr"/>
                      <a:r>
                        <a:rPr lang="en-IE" sz="1200" dirty="0">
                          <a:solidFill>
                            <a:schemeClr val="tx1">
                              <a:lumMod val="75000"/>
                              <a:lumOff val="25000"/>
                            </a:schemeClr>
                          </a:solidFill>
                        </a:rPr>
                        <a:t>Dublin</a:t>
                      </a:r>
                    </a:p>
                  </a:txBody>
                  <a:tcPr marL="0" marR="0" marT="0" marB="0"/>
                </a:tc>
                <a:tc>
                  <a:txBody>
                    <a:bodyPr/>
                    <a:lstStyle/>
                    <a:p>
                      <a:pPr algn="ctr"/>
                      <a:r>
                        <a:rPr lang="en-IE" sz="1200" dirty="0">
                          <a:solidFill>
                            <a:schemeClr val="tx1">
                              <a:lumMod val="75000"/>
                              <a:lumOff val="25000"/>
                            </a:schemeClr>
                          </a:solidFill>
                        </a:rPr>
                        <a:t>Rest of Leinster</a:t>
                      </a:r>
                    </a:p>
                  </a:txBody>
                  <a:tcPr marL="0" marR="0" marT="0" marB="0"/>
                </a:tc>
                <a:tc>
                  <a:txBody>
                    <a:bodyPr/>
                    <a:lstStyle/>
                    <a:p>
                      <a:pPr algn="ctr"/>
                      <a:r>
                        <a:rPr lang="en-IE" sz="1200" dirty="0">
                          <a:solidFill>
                            <a:schemeClr val="tx1">
                              <a:lumMod val="75000"/>
                              <a:lumOff val="25000"/>
                            </a:schemeClr>
                          </a:solidFill>
                        </a:rPr>
                        <a:t>Munster</a:t>
                      </a:r>
                    </a:p>
                  </a:txBody>
                  <a:tcPr marL="0" marR="0" marT="0" marB="0"/>
                </a:tc>
                <a:tc>
                  <a:txBody>
                    <a:bodyPr/>
                    <a:lstStyle/>
                    <a:p>
                      <a:pPr algn="ctr"/>
                      <a:r>
                        <a:rPr lang="en-IE" sz="1200" dirty="0">
                          <a:solidFill>
                            <a:schemeClr val="tx1">
                              <a:lumMod val="75000"/>
                              <a:lumOff val="25000"/>
                            </a:schemeClr>
                          </a:solidFill>
                        </a:rPr>
                        <a:t>Conn / Ulster</a:t>
                      </a:r>
                    </a:p>
                  </a:txBody>
                  <a:tcPr marL="0" marR="0" marT="0" marB="0"/>
                </a:tc>
                <a:extLst>
                  <a:ext uri="{0D108BD9-81ED-4DB2-BD59-A6C34878D82A}">
                    <a16:rowId xmlns:a16="http://schemas.microsoft.com/office/drawing/2014/main" val="2805765856"/>
                  </a:ext>
                </a:extLst>
              </a:tr>
            </a:tbl>
          </a:graphicData>
        </a:graphic>
      </p:graphicFrame>
    </p:spTree>
    <p:extLst>
      <p:ext uri="{BB962C8B-B14F-4D97-AF65-F5344CB8AC3E}">
        <p14:creationId xmlns:p14="http://schemas.microsoft.com/office/powerpoint/2010/main" val="301567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1247452-FC77-47C4-AB95-0ED4B8658A55}"/>
              </a:ext>
            </a:extLst>
          </p:cNvPr>
          <p:cNvSpPr>
            <a:spLocks noGrp="1"/>
          </p:cNvSpPr>
          <p:nvPr>
            <p:ph type="sldNum" sz="quarter" idx="4294967295"/>
          </p:nvPr>
        </p:nvSpPr>
        <p:spPr>
          <a:xfrm>
            <a:off x="11612563" y="6370638"/>
            <a:ext cx="579437" cy="365125"/>
          </a:xfrm>
        </p:spPr>
        <p:txBody>
          <a:bodyPr/>
          <a:lstStyle/>
          <a:p>
            <a:fld id="{21F79131-C817-4EAF-B3BC-6511779B5E04}" type="slidenum">
              <a:rPr lang="en-GB" smtClean="0"/>
              <a:pPr/>
              <a:t>6</a:t>
            </a:fld>
            <a:endParaRPr lang="en-GB" dirty="0"/>
          </a:p>
        </p:txBody>
      </p:sp>
      <p:pic>
        <p:nvPicPr>
          <p:cNvPr id="2" name="Picture Placeholder 9" descr="A person kissing a person on the cheek&#10;&#10;Description automatically generated">
            <a:extLst>
              <a:ext uri="{FF2B5EF4-FFF2-40B4-BE49-F238E27FC236}">
                <a16:creationId xmlns:a16="http://schemas.microsoft.com/office/drawing/2014/main" id="{C3F99DF2-A976-6F16-D8B7-ABF672AD931D}"/>
              </a:ext>
            </a:extLst>
          </p:cNvPr>
          <p:cNvPicPr>
            <a:picLocks noGrp="1" noChangeAspect="1"/>
          </p:cNvPicPr>
          <p:nvPr>
            <p:ph type="pic" sz="quarter" idx="44"/>
          </p:nvPr>
        </p:nvPicPr>
        <p:blipFill rotWithShape="1">
          <a:blip r:embed="rId2" cstate="screen">
            <a:extLst>
              <a:ext uri="{28A0092B-C50C-407E-A947-70E740481C1C}">
                <a14:useLocalDpi xmlns:a14="http://schemas.microsoft.com/office/drawing/2010/main"/>
              </a:ext>
            </a:extLst>
          </a:blip>
          <a:srcRect/>
          <a:stretch/>
        </p:blipFill>
        <p:spPr>
          <a:xfrm>
            <a:off x="7177088" y="0"/>
            <a:ext cx="5014912" cy="4043363"/>
          </a:xfrm>
        </p:spPr>
      </p:pic>
    </p:spTree>
    <p:extLst>
      <p:ext uri="{BB962C8B-B14F-4D97-AF65-F5344CB8AC3E}">
        <p14:creationId xmlns:p14="http://schemas.microsoft.com/office/powerpoint/2010/main" val="295535612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fc932e95-4593-4244-a1c8-48f4f3b7e807"/>
</p:tagLst>
</file>

<file path=ppt/theme/theme1.xml><?xml version="1.0" encoding="utf-8"?>
<a:theme xmlns:a="http://schemas.openxmlformats.org/drawingml/2006/main" name="Title_Chapter_Agenda">
  <a:themeElements>
    <a:clrScheme name="RedC">
      <a:dk1>
        <a:srgbClr val="000000"/>
      </a:dk1>
      <a:lt1>
        <a:srgbClr val="FFFFFF"/>
      </a:lt1>
      <a:dk2>
        <a:srgbClr val="22505F"/>
      </a:dk2>
      <a:lt2>
        <a:srgbClr val="FFFFFF"/>
      </a:lt2>
      <a:accent1>
        <a:srgbClr val="D0103A"/>
      </a:accent1>
      <a:accent2>
        <a:srgbClr val="22505F"/>
      </a:accent2>
      <a:accent3>
        <a:srgbClr val="50C9B5"/>
      </a:accent3>
      <a:accent4>
        <a:srgbClr val="3095B4"/>
      </a:accent4>
      <a:accent5>
        <a:srgbClr val="E37222"/>
      </a:accent5>
      <a:accent6>
        <a:srgbClr val="532E60"/>
      </a:accent6>
      <a:hlink>
        <a:srgbClr val="22505F"/>
      </a:hlink>
      <a:folHlink>
        <a:srgbClr val="949D9E"/>
      </a:folHlink>
    </a:clrScheme>
    <a:fontScheme name="RedC">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spcAft>
            <a:spcPts val="600"/>
          </a:spcAft>
          <a:defRPr dirty="0" smtClean="0">
            <a:solidFill>
              <a:schemeClr val="bg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lgn="l">
          <a:lnSpc>
            <a:spcPct val="90000"/>
          </a:lnSpc>
          <a:spcAft>
            <a:spcPts val="600"/>
          </a:spcAft>
          <a:defRPr sz="1400" dirty="0" smtClean="0">
            <a:solidFill>
              <a:schemeClr val="tx2"/>
            </a:solidFill>
          </a:defRPr>
        </a:defPPr>
      </a:lstStyle>
    </a:txDef>
  </a:objectDefaults>
  <a:extraClrSchemeLst/>
  <a:custClrLst>
    <a:custClr name="Yellow">
      <a:srgbClr val="EAE900"/>
    </a:custClr>
    <a:custClr name="Tan 1">
      <a:srgbClr val="C7B37F"/>
    </a:custClr>
    <a:custClr name="Tan 2">
      <a:srgbClr val="CEC7BA"/>
    </a:custClr>
    <a:custClr name="Grey">
      <a:srgbClr val="949D9E"/>
    </a:custClr>
  </a:custClrLst>
  <a:extLst>
    <a:ext uri="{05A4C25C-085E-4340-85A3-A5531E510DB2}">
      <thm15:themeFamily xmlns:thm15="http://schemas.microsoft.com/office/thememl/2012/main" name="RedC_Template_v0.22" id="{E00179F8-B423-4794-BA40-FA48A3EA0645}" vid="{EBDECE69-84A1-43FF-81BB-C9E4BE526B85}"/>
    </a:ext>
  </a:extLst>
</a:theme>
</file>

<file path=ppt/theme/theme2.xml><?xml version="1.0" encoding="utf-8"?>
<a:theme xmlns:a="http://schemas.openxmlformats.org/drawingml/2006/main" name="Statement_Quote">
  <a:themeElements>
    <a:clrScheme name="RedC">
      <a:dk1>
        <a:sysClr val="windowText" lastClr="000000"/>
      </a:dk1>
      <a:lt1>
        <a:sysClr val="window" lastClr="FFFFFF"/>
      </a:lt1>
      <a:dk2>
        <a:srgbClr val="22505F"/>
      </a:dk2>
      <a:lt2>
        <a:srgbClr val="FFFFFF"/>
      </a:lt2>
      <a:accent1>
        <a:srgbClr val="D0103A"/>
      </a:accent1>
      <a:accent2>
        <a:srgbClr val="22505F"/>
      </a:accent2>
      <a:accent3>
        <a:srgbClr val="50C9B5"/>
      </a:accent3>
      <a:accent4>
        <a:srgbClr val="3095B4"/>
      </a:accent4>
      <a:accent5>
        <a:srgbClr val="E37222"/>
      </a:accent5>
      <a:accent6>
        <a:srgbClr val="532E60"/>
      </a:accent6>
      <a:hlink>
        <a:srgbClr val="22505F"/>
      </a:hlink>
      <a:folHlink>
        <a:srgbClr val="949D9E"/>
      </a:folHlink>
    </a:clrScheme>
    <a:fontScheme name="RedC">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spcAft>
            <a:spcPts val="600"/>
          </a:spcAft>
          <a:defRPr dirty="0" smtClean="0">
            <a:solidFill>
              <a:schemeClr val="bg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lgn="l">
          <a:lnSpc>
            <a:spcPct val="90000"/>
          </a:lnSpc>
          <a:spcAft>
            <a:spcPts val="600"/>
          </a:spcAft>
          <a:defRPr sz="1400" dirty="0" smtClean="0">
            <a:solidFill>
              <a:schemeClr val="tx2"/>
            </a:solidFill>
          </a:defRPr>
        </a:defPPr>
      </a:lstStyle>
    </a:txDef>
  </a:objectDefaults>
  <a:extraClrSchemeLst/>
  <a:custClrLst>
    <a:custClr name="Yellow">
      <a:srgbClr val="EAE900"/>
    </a:custClr>
    <a:custClr name="Tan 1">
      <a:srgbClr val="C7B37F"/>
    </a:custClr>
    <a:custClr name="Tan 2">
      <a:srgbClr val="CEC7BA"/>
    </a:custClr>
    <a:custClr name="Grey">
      <a:srgbClr val="949D9E"/>
    </a:custClr>
  </a:custClrLst>
  <a:extLst>
    <a:ext uri="{05A4C25C-085E-4340-85A3-A5531E510DB2}">
      <thm15:themeFamily xmlns:thm15="http://schemas.microsoft.com/office/thememl/2012/main" name="RedC_Template_v0.22" id="{E00179F8-B423-4794-BA40-FA48A3EA0645}" vid="{E2363877-17C7-406B-B607-7F20ED0763D8}"/>
    </a:ext>
  </a:extLst>
</a:theme>
</file>

<file path=ppt/theme/theme3.xml><?xml version="1.0" encoding="utf-8"?>
<a:theme xmlns:a="http://schemas.openxmlformats.org/drawingml/2006/main" name="Content">
  <a:themeElements>
    <a:clrScheme name="RedC">
      <a:dk1>
        <a:sysClr val="windowText" lastClr="000000"/>
      </a:dk1>
      <a:lt1>
        <a:sysClr val="window" lastClr="FFFFFF"/>
      </a:lt1>
      <a:dk2>
        <a:srgbClr val="22505F"/>
      </a:dk2>
      <a:lt2>
        <a:srgbClr val="FFFFFF"/>
      </a:lt2>
      <a:accent1>
        <a:srgbClr val="D0103A"/>
      </a:accent1>
      <a:accent2>
        <a:srgbClr val="22505F"/>
      </a:accent2>
      <a:accent3>
        <a:srgbClr val="50C9B5"/>
      </a:accent3>
      <a:accent4>
        <a:srgbClr val="3095B4"/>
      </a:accent4>
      <a:accent5>
        <a:srgbClr val="E37222"/>
      </a:accent5>
      <a:accent6>
        <a:srgbClr val="532E60"/>
      </a:accent6>
      <a:hlink>
        <a:srgbClr val="22505F"/>
      </a:hlink>
      <a:folHlink>
        <a:srgbClr val="949D9E"/>
      </a:folHlink>
    </a:clrScheme>
    <a:fontScheme name="RedC">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spcAft>
            <a:spcPts val="600"/>
          </a:spcAft>
          <a:defRPr dirty="0" smtClean="0">
            <a:solidFill>
              <a:schemeClr val="bg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lgn="l">
          <a:lnSpc>
            <a:spcPct val="90000"/>
          </a:lnSpc>
          <a:spcAft>
            <a:spcPts val="600"/>
          </a:spcAft>
          <a:defRPr sz="1400" dirty="0" smtClean="0">
            <a:solidFill>
              <a:schemeClr val="tx2"/>
            </a:solidFill>
          </a:defRPr>
        </a:defPPr>
      </a:lstStyle>
    </a:txDef>
  </a:objectDefaults>
  <a:extraClrSchemeLst/>
  <a:custClrLst>
    <a:custClr name="Yellow">
      <a:srgbClr val="EAE900"/>
    </a:custClr>
    <a:custClr name="Tan 1">
      <a:srgbClr val="C7B37F"/>
    </a:custClr>
    <a:custClr name="Tan 2">
      <a:srgbClr val="CEC7BA"/>
    </a:custClr>
    <a:custClr name="Grey">
      <a:srgbClr val="949D9E"/>
    </a:custClr>
  </a:custClrLst>
  <a:extLst>
    <a:ext uri="{05A4C25C-085E-4340-85A3-A5531E510DB2}">
      <thm15:themeFamily xmlns:thm15="http://schemas.microsoft.com/office/thememl/2012/main" name="RedC_Template_v0.22" id="{E00179F8-B423-4794-BA40-FA48A3EA0645}" vid="{529E97F9-681E-41AB-981F-81EBFA44581D}"/>
    </a:ext>
  </a:extLst>
</a:theme>
</file>

<file path=ppt/theme/theme4.xml><?xml version="1.0" encoding="utf-8"?>
<a:theme xmlns:a="http://schemas.openxmlformats.org/drawingml/2006/main" name="Conclusions - So What">
  <a:themeElements>
    <a:clrScheme name="RedC">
      <a:dk1>
        <a:sysClr val="windowText" lastClr="000000"/>
      </a:dk1>
      <a:lt1>
        <a:sysClr val="window" lastClr="FFFFFF"/>
      </a:lt1>
      <a:dk2>
        <a:srgbClr val="22505F"/>
      </a:dk2>
      <a:lt2>
        <a:srgbClr val="FFFFFF"/>
      </a:lt2>
      <a:accent1>
        <a:srgbClr val="D0103A"/>
      </a:accent1>
      <a:accent2>
        <a:srgbClr val="22505F"/>
      </a:accent2>
      <a:accent3>
        <a:srgbClr val="50C9B5"/>
      </a:accent3>
      <a:accent4>
        <a:srgbClr val="3095B4"/>
      </a:accent4>
      <a:accent5>
        <a:srgbClr val="E37222"/>
      </a:accent5>
      <a:accent6>
        <a:srgbClr val="532E60"/>
      </a:accent6>
      <a:hlink>
        <a:srgbClr val="22505F"/>
      </a:hlink>
      <a:folHlink>
        <a:srgbClr val="949D9E"/>
      </a:folHlink>
    </a:clrScheme>
    <a:fontScheme name="RedC">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spcAft>
            <a:spcPts val="600"/>
          </a:spcAft>
          <a:defRPr dirty="0" smtClean="0">
            <a:solidFill>
              <a:schemeClr val="bg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lgn="l">
          <a:lnSpc>
            <a:spcPct val="90000"/>
          </a:lnSpc>
          <a:spcAft>
            <a:spcPts val="600"/>
          </a:spcAft>
          <a:defRPr sz="1400" dirty="0" smtClean="0">
            <a:solidFill>
              <a:schemeClr val="tx2"/>
            </a:solidFill>
          </a:defRPr>
        </a:defPPr>
      </a:lstStyle>
    </a:txDef>
  </a:objectDefaults>
  <a:extraClrSchemeLst/>
  <a:custClrLst>
    <a:custClr name="Yellow">
      <a:srgbClr val="EAE900"/>
    </a:custClr>
    <a:custClr name="Tan 1">
      <a:srgbClr val="C7B37F"/>
    </a:custClr>
    <a:custClr name="Tan 2">
      <a:srgbClr val="CEC7BA"/>
    </a:custClr>
    <a:custClr name="Grey">
      <a:srgbClr val="949D9E"/>
    </a:custClr>
  </a:custClrLst>
  <a:extLst>
    <a:ext uri="{05A4C25C-085E-4340-85A3-A5531E510DB2}">
      <thm15:themeFamily xmlns:thm15="http://schemas.microsoft.com/office/thememl/2012/main" name="RedC_Template_v0.22" id="{E00179F8-B423-4794-BA40-FA48A3EA0645}" vid="{CBB3FA4F-805F-4BA5-84E0-D543EAA5AADF}"/>
    </a:ext>
  </a:extLst>
</a:theme>
</file>

<file path=ppt/theme/theme5.xml><?xml version="1.0" encoding="utf-8"?>
<a:theme xmlns:a="http://schemas.openxmlformats.org/drawingml/2006/main" name="Chart">
  <a:themeElements>
    <a:clrScheme name="RedC">
      <a:dk1>
        <a:sysClr val="windowText" lastClr="000000"/>
      </a:dk1>
      <a:lt1>
        <a:sysClr val="window" lastClr="FFFFFF"/>
      </a:lt1>
      <a:dk2>
        <a:srgbClr val="22505F"/>
      </a:dk2>
      <a:lt2>
        <a:srgbClr val="FFFFFF"/>
      </a:lt2>
      <a:accent1>
        <a:srgbClr val="D0103A"/>
      </a:accent1>
      <a:accent2>
        <a:srgbClr val="22505F"/>
      </a:accent2>
      <a:accent3>
        <a:srgbClr val="50C9B5"/>
      </a:accent3>
      <a:accent4>
        <a:srgbClr val="3095B4"/>
      </a:accent4>
      <a:accent5>
        <a:srgbClr val="E37222"/>
      </a:accent5>
      <a:accent6>
        <a:srgbClr val="532E60"/>
      </a:accent6>
      <a:hlink>
        <a:srgbClr val="22505F"/>
      </a:hlink>
      <a:folHlink>
        <a:srgbClr val="949D9E"/>
      </a:folHlink>
    </a:clrScheme>
    <a:fontScheme name="RedC">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spcAft>
            <a:spcPts val="600"/>
          </a:spcAft>
          <a:defRPr dirty="0" smtClean="0">
            <a:solidFill>
              <a:schemeClr val="bg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lgn="l">
          <a:lnSpc>
            <a:spcPct val="90000"/>
          </a:lnSpc>
          <a:spcAft>
            <a:spcPts val="600"/>
          </a:spcAft>
          <a:defRPr sz="1400" dirty="0" smtClean="0">
            <a:solidFill>
              <a:schemeClr val="tx2"/>
            </a:solidFill>
          </a:defRPr>
        </a:defPPr>
      </a:lstStyle>
    </a:txDef>
  </a:objectDefaults>
  <a:extraClrSchemeLst/>
  <a:custClrLst>
    <a:custClr name="Yellow">
      <a:srgbClr val="EAE900"/>
    </a:custClr>
    <a:custClr name="Tan 1">
      <a:srgbClr val="C7B37F"/>
    </a:custClr>
    <a:custClr name="Tan 2">
      <a:srgbClr val="CEC7BA"/>
    </a:custClr>
    <a:custClr name="Grey">
      <a:srgbClr val="949D9E"/>
    </a:custClr>
  </a:custClrLst>
  <a:extLst>
    <a:ext uri="{05A4C25C-085E-4340-85A3-A5531E510DB2}">
      <thm15:themeFamily xmlns:thm15="http://schemas.microsoft.com/office/thememl/2012/main" name="RedC_Template_v0.22" id="{E00179F8-B423-4794-BA40-FA48A3EA0645}" vid="{2FF86AF2-FBAC-4132-BBDD-B5551280CAF6}"/>
    </a:ext>
  </a:extLst>
</a:theme>
</file>

<file path=ppt/theme/theme6.xml><?xml version="1.0" encoding="utf-8"?>
<a:theme xmlns:a="http://schemas.openxmlformats.org/drawingml/2006/main" name="Sign Off">
  <a:themeElements>
    <a:clrScheme name="RedC">
      <a:dk1>
        <a:srgbClr val="000000"/>
      </a:dk1>
      <a:lt1>
        <a:srgbClr val="FFFFFF"/>
      </a:lt1>
      <a:dk2>
        <a:srgbClr val="22505F"/>
      </a:dk2>
      <a:lt2>
        <a:srgbClr val="FFFFFF"/>
      </a:lt2>
      <a:accent1>
        <a:srgbClr val="D0103A"/>
      </a:accent1>
      <a:accent2>
        <a:srgbClr val="22505F"/>
      </a:accent2>
      <a:accent3>
        <a:srgbClr val="50C9B5"/>
      </a:accent3>
      <a:accent4>
        <a:srgbClr val="3095B4"/>
      </a:accent4>
      <a:accent5>
        <a:srgbClr val="E37222"/>
      </a:accent5>
      <a:accent6>
        <a:srgbClr val="532E60"/>
      </a:accent6>
      <a:hlink>
        <a:srgbClr val="22505F"/>
      </a:hlink>
      <a:folHlink>
        <a:srgbClr val="949D9E"/>
      </a:folHlink>
    </a:clrScheme>
    <a:fontScheme name="RedC">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lnSpc>
            <a:spcPct val="90000"/>
          </a:lnSpc>
          <a:spcAft>
            <a:spcPts val="600"/>
          </a:spcAft>
          <a:defRPr dirty="0" smtClean="0">
            <a:solidFill>
              <a:schemeClr val="bg2"/>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lgn="l">
          <a:lnSpc>
            <a:spcPct val="90000"/>
          </a:lnSpc>
          <a:spcAft>
            <a:spcPts val="600"/>
          </a:spcAft>
          <a:defRPr sz="1400" dirty="0" smtClean="0">
            <a:solidFill>
              <a:schemeClr val="tx2"/>
            </a:solidFill>
          </a:defRPr>
        </a:defPPr>
      </a:lstStyle>
    </a:txDef>
  </a:objectDefaults>
  <a:extraClrSchemeLst/>
  <a:custClrLst>
    <a:custClr name="Yellow">
      <a:srgbClr val="EAE900"/>
    </a:custClr>
    <a:custClr name="Tan 1">
      <a:srgbClr val="C7B37F"/>
    </a:custClr>
    <a:custClr name="Tan 2">
      <a:srgbClr val="CEC7BA"/>
    </a:custClr>
    <a:custClr name="Grey">
      <a:srgbClr val="949D9E"/>
    </a:custClr>
  </a:custClrLst>
  <a:extLst>
    <a:ext uri="{05A4C25C-085E-4340-85A3-A5531E510DB2}">
      <thm15:themeFamily xmlns:thm15="http://schemas.microsoft.com/office/thememl/2012/main" name="RedC_Template_v0.22" id="{E00179F8-B423-4794-BA40-FA48A3EA0645}" vid="{F6B11CB4-14BA-4D55-85D8-CC56BFE87786}"/>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RedC_Template_v0.22</Template>
  <TotalTime>80</TotalTime>
  <Words>554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3</vt:i4>
      </vt:variant>
      <vt:variant>
        <vt:lpstr>Theme</vt:lpstr>
      </vt:variant>
      <vt:variant>
        <vt:i4>6</vt:i4>
      </vt:variant>
      <vt:variant>
        <vt:lpstr>Slide Titles</vt:lpstr>
      </vt:variant>
      <vt:variant>
        <vt:i4>6</vt:i4>
      </vt:variant>
    </vt:vector>
  </HeadingPairs>
  <TitlesOfParts>
    <vt:vector size="15" baseType="lpstr">
      <vt:lpstr>Arial</vt:lpstr>
      <vt:lpstr>Calibri</vt:lpstr>
      <vt:lpstr>Calibri Light</vt:lpstr>
      <vt:lpstr>Title_Chapter_Agenda</vt:lpstr>
      <vt:lpstr>Statement_Quote</vt:lpstr>
      <vt:lpstr>Content</vt:lpstr>
      <vt:lpstr>Conclusions - So What</vt:lpstr>
      <vt:lpstr>Chart</vt:lpstr>
      <vt:lpstr>Sign Off</vt:lpstr>
      <vt:lpstr>Public awareness of the Assisted Decision Making (Capacity) Act Results from a nat-rep survey of adults aged 18+ living in Ireland</vt:lpstr>
      <vt:lpstr>RED Line Methodology </vt:lpstr>
      <vt:lpstr>Intro text shown to survey respondents  The Assisted Decision-Making (Capacity) Act came into effect from last month (April 2023) and is designed to assist people who have challenges with their capacity to make decisions. It allows people to make legal agreements on how they can be supported to make decisions about their welfare, property and affairs.</vt:lpstr>
      <vt:lpstr>Vast majority of people not aware of the Act or just don’t know what it is about</vt:lpstr>
      <vt:lpstr>Familiarity with Act highest for older people and AB social class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awareness of the Assisted Decision Making (Capacity) Act Results from a nat-rep survey of adults aged 18+ living in Ireland</dc:title>
  <dc:creator>Geoff Tucker</dc:creator>
  <cp:lastModifiedBy>Geoff Tucker</cp:lastModifiedBy>
  <cp:revision>5</cp:revision>
  <dcterms:created xsi:type="dcterms:W3CDTF">2023-05-15T10:58:47Z</dcterms:created>
  <dcterms:modified xsi:type="dcterms:W3CDTF">2023-05-15T12:19:43Z</dcterms:modified>
</cp:coreProperties>
</file>